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ink/ink1.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8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8BD7BBA-17CD-4C5E-B9B2-B1138FFCF1BA}" type="doc">
      <dgm:prSet loTypeId="urn:microsoft.com/office/officeart/2018/2/layout/IconVerticalSolidList" loCatId="icon" qsTypeId="urn:microsoft.com/office/officeart/2005/8/quickstyle/simple4" qsCatId="simple" csTypeId="urn:microsoft.com/office/officeart/2005/8/colors/colorful2" csCatId="colorful" phldr="1"/>
      <dgm:spPr/>
      <dgm:t>
        <a:bodyPr/>
        <a:lstStyle/>
        <a:p>
          <a:endParaRPr lang="en-US"/>
        </a:p>
      </dgm:t>
    </dgm:pt>
    <dgm:pt modelId="{B9D51B08-5E11-482A-8852-CF76C38D33B7}">
      <dgm:prSet/>
      <dgm:spPr/>
      <dgm:t>
        <a:bodyPr/>
        <a:lstStyle/>
        <a:p>
          <a:pPr>
            <a:lnSpc>
              <a:spcPct val="100000"/>
            </a:lnSpc>
          </a:pPr>
          <a:r>
            <a:rPr lang="en-IN" dirty="0">
              <a:solidFill>
                <a:schemeClr val="bg1"/>
              </a:solidFill>
            </a:rPr>
            <a:t>So we are doing this project on field of football(soccer) domain.</a:t>
          </a:r>
          <a:endParaRPr lang="en-US" dirty="0">
            <a:solidFill>
              <a:schemeClr val="bg1"/>
            </a:solidFill>
          </a:endParaRPr>
        </a:p>
      </dgm:t>
    </dgm:pt>
    <dgm:pt modelId="{2E13BD34-7D0F-44AC-89F6-12785B312450}" type="parTrans" cxnId="{09B78669-724B-4C07-B925-2D98BEA4F5C3}">
      <dgm:prSet/>
      <dgm:spPr/>
      <dgm:t>
        <a:bodyPr/>
        <a:lstStyle/>
        <a:p>
          <a:endParaRPr lang="en-US"/>
        </a:p>
      </dgm:t>
    </dgm:pt>
    <dgm:pt modelId="{27124DC5-5C3B-42D9-9D31-45DB9895C855}" type="sibTrans" cxnId="{09B78669-724B-4C07-B925-2D98BEA4F5C3}">
      <dgm:prSet/>
      <dgm:spPr/>
      <dgm:t>
        <a:bodyPr/>
        <a:lstStyle/>
        <a:p>
          <a:endParaRPr lang="en-US"/>
        </a:p>
      </dgm:t>
    </dgm:pt>
    <dgm:pt modelId="{A12343FA-7D75-4866-A87E-3F9E3A1EC552}">
      <dgm:prSet/>
      <dgm:spPr/>
      <dgm:t>
        <a:bodyPr/>
        <a:lstStyle/>
        <a:p>
          <a:pPr>
            <a:lnSpc>
              <a:spcPct val="100000"/>
            </a:lnSpc>
          </a:pPr>
          <a:r>
            <a:rPr lang="en-IN" dirty="0">
              <a:solidFill>
                <a:schemeClr val="bg1"/>
              </a:solidFill>
            </a:rPr>
            <a:t>We are also using Computer Vision(open-cv) for the purpose and we have written our code on python.</a:t>
          </a:r>
          <a:endParaRPr lang="en-US" dirty="0">
            <a:solidFill>
              <a:schemeClr val="bg1"/>
            </a:solidFill>
          </a:endParaRPr>
        </a:p>
      </dgm:t>
    </dgm:pt>
    <dgm:pt modelId="{F1E8968F-6636-46E4-89CA-CD31DF93B69B}" type="parTrans" cxnId="{3F320554-CD63-4D24-ACBA-2E2FABA6F73E}">
      <dgm:prSet/>
      <dgm:spPr/>
      <dgm:t>
        <a:bodyPr/>
        <a:lstStyle/>
        <a:p>
          <a:endParaRPr lang="en-US"/>
        </a:p>
      </dgm:t>
    </dgm:pt>
    <dgm:pt modelId="{B0DE1FDA-E90E-4730-A79C-0349674A35EF}" type="sibTrans" cxnId="{3F320554-CD63-4D24-ACBA-2E2FABA6F73E}">
      <dgm:prSet/>
      <dgm:spPr/>
      <dgm:t>
        <a:bodyPr/>
        <a:lstStyle/>
        <a:p>
          <a:endParaRPr lang="en-US"/>
        </a:p>
      </dgm:t>
    </dgm:pt>
    <dgm:pt modelId="{50BB5D15-BBEB-4626-BA35-22F8167C2409}">
      <dgm:prSet/>
      <dgm:spPr/>
      <dgm:t>
        <a:bodyPr/>
        <a:lstStyle/>
        <a:p>
          <a:pPr>
            <a:lnSpc>
              <a:spcPct val="100000"/>
            </a:lnSpc>
          </a:pPr>
          <a:r>
            <a:rPr lang="en-IN" dirty="0">
              <a:solidFill>
                <a:schemeClr val="bg1"/>
              </a:solidFill>
            </a:rPr>
            <a:t>We are mainly working on the left the side of the playable football(soccer)  field near the penalty box</a:t>
          </a:r>
          <a:endParaRPr lang="en-US" dirty="0">
            <a:solidFill>
              <a:schemeClr val="bg1"/>
            </a:solidFill>
          </a:endParaRPr>
        </a:p>
      </dgm:t>
    </dgm:pt>
    <dgm:pt modelId="{69EE72F6-FC23-4F06-AD44-043A824C6B9C}" type="parTrans" cxnId="{E3E8962C-3A8F-492E-B77D-8186DD4625D9}">
      <dgm:prSet/>
      <dgm:spPr/>
      <dgm:t>
        <a:bodyPr/>
        <a:lstStyle/>
        <a:p>
          <a:endParaRPr lang="en-US"/>
        </a:p>
      </dgm:t>
    </dgm:pt>
    <dgm:pt modelId="{92344B8C-5621-4475-895B-EF3F920F911D}" type="sibTrans" cxnId="{E3E8962C-3A8F-492E-B77D-8186DD4625D9}">
      <dgm:prSet/>
      <dgm:spPr/>
      <dgm:t>
        <a:bodyPr/>
        <a:lstStyle/>
        <a:p>
          <a:endParaRPr lang="en-US"/>
        </a:p>
      </dgm:t>
    </dgm:pt>
    <dgm:pt modelId="{D425F56C-C432-48D7-9772-C376B6D111C8}" type="pres">
      <dgm:prSet presAssocID="{58BD7BBA-17CD-4C5E-B9B2-B1138FFCF1BA}" presName="root" presStyleCnt="0">
        <dgm:presLayoutVars>
          <dgm:dir/>
          <dgm:resizeHandles val="exact"/>
        </dgm:presLayoutVars>
      </dgm:prSet>
      <dgm:spPr/>
    </dgm:pt>
    <dgm:pt modelId="{0C3479C5-34A7-4CFB-A799-802839C3F4B1}" type="pres">
      <dgm:prSet presAssocID="{B9D51B08-5E11-482A-8852-CF76C38D33B7}" presName="compNode" presStyleCnt="0"/>
      <dgm:spPr/>
    </dgm:pt>
    <dgm:pt modelId="{934ED677-04F4-49DD-84B4-6870A9B68D2A}" type="pres">
      <dgm:prSet presAssocID="{B9D51B08-5E11-482A-8852-CF76C38D33B7}" presName="bgRect" presStyleLbl="bgShp" presStyleIdx="0" presStyleCnt="3"/>
      <dgm:spPr/>
    </dgm:pt>
    <dgm:pt modelId="{4EF153F2-FF4C-4440-927C-5E1C26977C20}" type="pres">
      <dgm:prSet presAssocID="{B9D51B08-5E11-482A-8852-CF76C38D33B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occer"/>
        </a:ext>
      </dgm:extLst>
    </dgm:pt>
    <dgm:pt modelId="{76CAAB09-8564-43F9-997F-B4E00F63B41E}" type="pres">
      <dgm:prSet presAssocID="{B9D51B08-5E11-482A-8852-CF76C38D33B7}" presName="spaceRect" presStyleCnt="0"/>
      <dgm:spPr/>
    </dgm:pt>
    <dgm:pt modelId="{3AB74DC0-4B44-45B3-A5A0-732AEADCD310}" type="pres">
      <dgm:prSet presAssocID="{B9D51B08-5E11-482A-8852-CF76C38D33B7}" presName="parTx" presStyleLbl="revTx" presStyleIdx="0" presStyleCnt="3">
        <dgm:presLayoutVars>
          <dgm:chMax val="0"/>
          <dgm:chPref val="0"/>
        </dgm:presLayoutVars>
      </dgm:prSet>
      <dgm:spPr/>
    </dgm:pt>
    <dgm:pt modelId="{01CBCAB6-CC6C-4DE4-8FCC-D528BA7D28D9}" type="pres">
      <dgm:prSet presAssocID="{27124DC5-5C3B-42D9-9D31-45DB9895C855}" presName="sibTrans" presStyleCnt="0"/>
      <dgm:spPr/>
    </dgm:pt>
    <dgm:pt modelId="{20CD4930-6C1F-4ED7-AB5E-CDCBA5F510B4}" type="pres">
      <dgm:prSet presAssocID="{A12343FA-7D75-4866-A87E-3F9E3A1EC552}" presName="compNode" presStyleCnt="0"/>
      <dgm:spPr/>
    </dgm:pt>
    <dgm:pt modelId="{EF9F7E39-0555-4945-AE7D-AADE2205001F}" type="pres">
      <dgm:prSet presAssocID="{A12343FA-7D75-4866-A87E-3F9E3A1EC552}" presName="bgRect" presStyleLbl="bgShp" presStyleIdx="1" presStyleCnt="3"/>
      <dgm:spPr/>
    </dgm:pt>
    <dgm:pt modelId="{1946D6EC-89C9-496C-B940-907436768ECA}" type="pres">
      <dgm:prSet presAssocID="{A12343FA-7D75-4866-A87E-3F9E3A1EC55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rogrammer"/>
        </a:ext>
      </dgm:extLst>
    </dgm:pt>
    <dgm:pt modelId="{6C06FF95-9960-4921-8574-2080B59487FE}" type="pres">
      <dgm:prSet presAssocID="{A12343FA-7D75-4866-A87E-3F9E3A1EC552}" presName="spaceRect" presStyleCnt="0"/>
      <dgm:spPr/>
    </dgm:pt>
    <dgm:pt modelId="{91994C1F-0ABD-4D80-B772-DB3CE70B1DFB}" type="pres">
      <dgm:prSet presAssocID="{A12343FA-7D75-4866-A87E-3F9E3A1EC552}" presName="parTx" presStyleLbl="revTx" presStyleIdx="1" presStyleCnt="3">
        <dgm:presLayoutVars>
          <dgm:chMax val="0"/>
          <dgm:chPref val="0"/>
        </dgm:presLayoutVars>
      </dgm:prSet>
      <dgm:spPr/>
    </dgm:pt>
    <dgm:pt modelId="{7EC6351F-71C7-4780-9089-8FD9482FF3F6}" type="pres">
      <dgm:prSet presAssocID="{B0DE1FDA-E90E-4730-A79C-0349674A35EF}" presName="sibTrans" presStyleCnt="0"/>
      <dgm:spPr/>
    </dgm:pt>
    <dgm:pt modelId="{982F0D7E-6E76-44B3-AB18-CBE9D8FFF813}" type="pres">
      <dgm:prSet presAssocID="{50BB5D15-BBEB-4626-BA35-22F8167C2409}" presName="compNode" presStyleCnt="0"/>
      <dgm:spPr/>
    </dgm:pt>
    <dgm:pt modelId="{D6F4DC0F-AE08-4591-8173-7E39C5A784A6}" type="pres">
      <dgm:prSet presAssocID="{50BB5D15-BBEB-4626-BA35-22F8167C2409}" presName="bgRect" presStyleLbl="bgShp" presStyleIdx="2" presStyleCnt="3" custLinFactNeighborX="-16008" custLinFactNeighborY="-1605"/>
      <dgm:spPr/>
    </dgm:pt>
    <dgm:pt modelId="{F20B53C0-F1A6-4435-B6F2-B84F646BC675}" type="pres">
      <dgm:prSet presAssocID="{50BB5D15-BBEB-4626-BA35-22F8167C2409}"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occer Player"/>
        </a:ext>
      </dgm:extLst>
    </dgm:pt>
    <dgm:pt modelId="{90B545E8-136E-4AF3-BCC8-08B8DE10C867}" type="pres">
      <dgm:prSet presAssocID="{50BB5D15-BBEB-4626-BA35-22F8167C2409}" presName="spaceRect" presStyleCnt="0"/>
      <dgm:spPr/>
    </dgm:pt>
    <dgm:pt modelId="{387C6445-F058-418D-875D-8E7CD10F23C0}" type="pres">
      <dgm:prSet presAssocID="{50BB5D15-BBEB-4626-BA35-22F8167C2409}" presName="parTx" presStyleLbl="revTx" presStyleIdx="2" presStyleCnt="3">
        <dgm:presLayoutVars>
          <dgm:chMax val="0"/>
          <dgm:chPref val="0"/>
        </dgm:presLayoutVars>
      </dgm:prSet>
      <dgm:spPr/>
    </dgm:pt>
  </dgm:ptLst>
  <dgm:cxnLst>
    <dgm:cxn modelId="{E3E8962C-3A8F-492E-B77D-8186DD4625D9}" srcId="{58BD7BBA-17CD-4C5E-B9B2-B1138FFCF1BA}" destId="{50BB5D15-BBEB-4626-BA35-22F8167C2409}" srcOrd="2" destOrd="0" parTransId="{69EE72F6-FC23-4F06-AD44-043A824C6B9C}" sibTransId="{92344B8C-5621-4475-895B-EF3F920F911D}"/>
    <dgm:cxn modelId="{09B78669-724B-4C07-B925-2D98BEA4F5C3}" srcId="{58BD7BBA-17CD-4C5E-B9B2-B1138FFCF1BA}" destId="{B9D51B08-5E11-482A-8852-CF76C38D33B7}" srcOrd="0" destOrd="0" parTransId="{2E13BD34-7D0F-44AC-89F6-12785B312450}" sibTransId="{27124DC5-5C3B-42D9-9D31-45DB9895C855}"/>
    <dgm:cxn modelId="{3F320554-CD63-4D24-ACBA-2E2FABA6F73E}" srcId="{58BD7BBA-17CD-4C5E-B9B2-B1138FFCF1BA}" destId="{A12343FA-7D75-4866-A87E-3F9E3A1EC552}" srcOrd="1" destOrd="0" parTransId="{F1E8968F-6636-46E4-89CA-CD31DF93B69B}" sibTransId="{B0DE1FDA-E90E-4730-A79C-0349674A35EF}"/>
    <dgm:cxn modelId="{58B064A0-C32F-4DA4-95FF-55A1FEC1954C}" type="presOf" srcId="{B9D51B08-5E11-482A-8852-CF76C38D33B7}" destId="{3AB74DC0-4B44-45B3-A5A0-732AEADCD310}" srcOrd="0" destOrd="0" presId="urn:microsoft.com/office/officeart/2018/2/layout/IconVerticalSolidList"/>
    <dgm:cxn modelId="{262102CC-373C-4140-B458-8BA6F0577B3A}" type="presOf" srcId="{58BD7BBA-17CD-4C5E-B9B2-B1138FFCF1BA}" destId="{D425F56C-C432-48D7-9772-C376B6D111C8}" srcOrd="0" destOrd="0" presId="urn:microsoft.com/office/officeart/2018/2/layout/IconVerticalSolidList"/>
    <dgm:cxn modelId="{B74D25D2-E552-4DE2-B318-393444781405}" type="presOf" srcId="{A12343FA-7D75-4866-A87E-3F9E3A1EC552}" destId="{91994C1F-0ABD-4D80-B772-DB3CE70B1DFB}" srcOrd="0" destOrd="0" presId="urn:microsoft.com/office/officeart/2018/2/layout/IconVerticalSolidList"/>
    <dgm:cxn modelId="{65916CFD-E002-490E-B564-619DCE0306CF}" type="presOf" srcId="{50BB5D15-BBEB-4626-BA35-22F8167C2409}" destId="{387C6445-F058-418D-875D-8E7CD10F23C0}" srcOrd="0" destOrd="0" presId="urn:microsoft.com/office/officeart/2018/2/layout/IconVerticalSolidList"/>
    <dgm:cxn modelId="{9D2A68DA-22FE-415C-84FA-8844FF5A52A5}" type="presParOf" srcId="{D425F56C-C432-48D7-9772-C376B6D111C8}" destId="{0C3479C5-34A7-4CFB-A799-802839C3F4B1}" srcOrd="0" destOrd="0" presId="urn:microsoft.com/office/officeart/2018/2/layout/IconVerticalSolidList"/>
    <dgm:cxn modelId="{F194E1A4-C381-49A6-86CC-0F155327F6E8}" type="presParOf" srcId="{0C3479C5-34A7-4CFB-A799-802839C3F4B1}" destId="{934ED677-04F4-49DD-84B4-6870A9B68D2A}" srcOrd="0" destOrd="0" presId="urn:microsoft.com/office/officeart/2018/2/layout/IconVerticalSolidList"/>
    <dgm:cxn modelId="{4A07C3BE-EC0E-4AB2-A251-2892D25AE702}" type="presParOf" srcId="{0C3479C5-34A7-4CFB-A799-802839C3F4B1}" destId="{4EF153F2-FF4C-4440-927C-5E1C26977C20}" srcOrd="1" destOrd="0" presId="urn:microsoft.com/office/officeart/2018/2/layout/IconVerticalSolidList"/>
    <dgm:cxn modelId="{5C9C92F1-707F-4DAF-AF03-3F238A2F2296}" type="presParOf" srcId="{0C3479C5-34A7-4CFB-A799-802839C3F4B1}" destId="{76CAAB09-8564-43F9-997F-B4E00F63B41E}" srcOrd="2" destOrd="0" presId="urn:microsoft.com/office/officeart/2018/2/layout/IconVerticalSolidList"/>
    <dgm:cxn modelId="{BC3D8157-553A-43BE-9553-960F58E13349}" type="presParOf" srcId="{0C3479C5-34A7-4CFB-A799-802839C3F4B1}" destId="{3AB74DC0-4B44-45B3-A5A0-732AEADCD310}" srcOrd="3" destOrd="0" presId="urn:microsoft.com/office/officeart/2018/2/layout/IconVerticalSolidList"/>
    <dgm:cxn modelId="{812253B7-FB34-41DF-B5CA-FB7CFBB481EA}" type="presParOf" srcId="{D425F56C-C432-48D7-9772-C376B6D111C8}" destId="{01CBCAB6-CC6C-4DE4-8FCC-D528BA7D28D9}" srcOrd="1" destOrd="0" presId="urn:microsoft.com/office/officeart/2018/2/layout/IconVerticalSolidList"/>
    <dgm:cxn modelId="{CAB8A25F-7686-473E-99B2-798E17447878}" type="presParOf" srcId="{D425F56C-C432-48D7-9772-C376B6D111C8}" destId="{20CD4930-6C1F-4ED7-AB5E-CDCBA5F510B4}" srcOrd="2" destOrd="0" presId="urn:microsoft.com/office/officeart/2018/2/layout/IconVerticalSolidList"/>
    <dgm:cxn modelId="{91B9070D-0A13-48A1-A979-1FCB88FE1B5A}" type="presParOf" srcId="{20CD4930-6C1F-4ED7-AB5E-CDCBA5F510B4}" destId="{EF9F7E39-0555-4945-AE7D-AADE2205001F}" srcOrd="0" destOrd="0" presId="urn:microsoft.com/office/officeart/2018/2/layout/IconVerticalSolidList"/>
    <dgm:cxn modelId="{2E2D7D35-5D86-4966-92EC-CCC21C312F28}" type="presParOf" srcId="{20CD4930-6C1F-4ED7-AB5E-CDCBA5F510B4}" destId="{1946D6EC-89C9-496C-B940-907436768ECA}" srcOrd="1" destOrd="0" presId="urn:microsoft.com/office/officeart/2018/2/layout/IconVerticalSolidList"/>
    <dgm:cxn modelId="{8179BC84-E575-4F71-ACD8-2F75A9233026}" type="presParOf" srcId="{20CD4930-6C1F-4ED7-AB5E-CDCBA5F510B4}" destId="{6C06FF95-9960-4921-8574-2080B59487FE}" srcOrd="2" destOrd="0" presId="urn:microsoft.com/office/officeart/2018/2/layout/IconVerticalSolidList"/>
    <dgm:cxn modelId="{CAF7DCA4-E1A1-4B89-8BD5-94342158B8FF}" type="presParOf" srcId="{20CD4930-6C1F-4ED7-AB5E-CDCBA5F510B4}" destId="{91994C1F-0ABD-4D80-B772-DB3CE70B1DFB}" srcOrd="3" destOrd="0" presId="urn:microsoft.com/office/officeart/2018/2/layout/IconVerticalSolidList"/>
    <dgm:cxn modelId="{D40FEA30-44EF-4858-B5A2-C359219503D9}" type="presParOf" srcId="{D425F56C-C432-48D7-9772-C376B6D111C8}" destId="{7EC6351F-71C7-4780-9089-8FD9482FF3F6}" srcOrd="3" destOrd="0" presId="urn:microsoft.com/office/officeart/2018/2/layout/IconVerticalSolidList"/>
    <dgm:cxn modelId="{A8AD1E1F-FB6B-4B46-BC4C-10AE5EF7C93E}" type="presParOf" srcId="{D425F56C-C432-48D7-9772-C376B6D111C8}" destId="{982F0D7E-6E76-44B3-AB18-CBE9D8FFF813}" srcOrd="4" destOrd="0" presId="urn:microsoft.com/office/officeart/2018/2/layout/IconVerticalSolidList"/>
    <dgm:cxn modelId="{5CC78874-F678-4379-BB0F-B9D63827CF9B}" type="presParOf" srcId="{982F0D7E-6E76-44B3-AB18-CBE9D8FFF813}" destId="{D6F4DC0F-AE08-4591-8173-7E39C5A784A6}" srcOrd="0" destOrd="0" presId="urn:microsoft.com/office/officeart/2018/2/layout/IconVerticalSolidList"/>
    <dgm:cxn modelId="{554D5DAC-C1E8-4A05-A490-12B46BA9835C}" type="presParOf" srcId="{982F0D7E-6E76-44B3-AB18-CBE9D8FFF813}" destId="{F20B53C0-F1A6-4435-B6F2-B84F646BC675}" srcOrd="1" destOrd="0" presId="urn:microsoft.com/office/officeart/2018/2/layout/IconVerticalSolidList"/>
    <dgm:cxn modelId="{59FABEFC-3A93-44D0-8F12-A2E9E3E94A84}" type="presParOf" srcId="{982F0D7E-6E76-44B3-AB18-CBE9D8FFF813}" destId="{90B545E8-136E-4AF3-BCC8-08B8DE10C867}" srcOrd="2" destOrd="0" presId="urn:microsoft.com/office/officeart/2018/2/layout/IconVerticalSolidList"/>
    <dgm:cxn modelId="{0E975982-A74D-44F8-ACB4-E03AF3BAEE54}" type="presParOf" srcId="{982F0D7E-6E76-44B3-AB18-CBE9D8FFF813}" destId="{387C6445-F058-418D-875D-8E7CD10F23C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F55900A-DA95-4346-92EA-9CD3BD53E822}"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0CD2223-9634-4AA5-8822-5A35BE91DC24}">
      <dgm:prSet/>
      <dgm:spPr/>
      <dgm:t>
        <a:bodyPr/>
        <a:lstStyle/>
        <a:p>
          <a:r>
            <a:rPr lang="en-IN" dirty="0"/>
            <a:t>We have an initial  football(image) taken from a game from a camera angle on the left side of the field.</a:t>
          </a:r>
          <a:endParaRPr lang="en-US" dirty="0"/>
        </a:p>
      </dgm:t>
    </dgm:pt>
    <dgm:pt modelId="{47522681-091C-48EE-859B-617612912BFF}" type="parTrans" cxnId="{10171619-AE5E-4CB4-BB33-A9BD6A7555D5}">
      <dgm:prSet/>
      <dgm:spPr/>
      <dgm:t>
        <a:bodyPr/>
        <a:lstStyle/>
        <a:p>
          <a:endParaRPr lang="en-US"/>
        </a:p>
      </dgm:t>
    </dgm:pt>
    <dgm:pt modelId="{94D79470-4B62-4829-8245-54DCA37AD1D0}" type="sibTrans" cxnId="{10171619-AE5E-4CB4-BB33-A9BD6A7555D5}">
      <dgm:prSet/>
      <dgm:spPr/>
      <dgm:t>
        <a:bodyPr/>
        <a:lstStyle/>
        <a:p>
          <a:endParaRPr lang="en-US"/>
        </a:p>
      </dgm:t>
    </dgm:pt>
    <dgm:pt modelId="{859BEB0F-0E37-4FB4-ABB0-E429234D7F76}">
      <dgm:prSet/>
      <dgm:spPr/>
      <dgm:t>
        <a:bodyPr/>
        <a:lstStyle/>
        <a:p>
          <a:r>
            <a:rPr lang="en-IN" dirty="0"/>
            <a:t>We have to first do the segmentation of the image to remove the background details which are not needed so and only keep the green playable part.</a:t>
          </a:r>
          <a:endParaRPr lang="en-US" dirty="0"/>
        </a:p>
      </dgm:t>
    </dgm:pt>
    <dgm:pt modelId="{77C9E949-258E-4AC1-9F96-72F90F80DA72}" type="parTrans" cxnId="{C488407D-8C32-4263-9F9B-EA12236FAE65}">
      <dgm:prSet/>
      <dgm:spPr/>
      <dgm:t>
        <a:bodyPr/>
        <a:lstStyle/>
        <a:p>
          <a:endParaRPr lang="en-US"/>
        </a:p>
      </dgm:t>
    </dgm:pt>
    <dgm:pt modelId="{9B172DCC-B78E-4B57-8945-9C027A265534}" type="sibTrans" cxnId="{C488407D-8C32-4263-9F9B-EA12236FAE65}">
      <dgm:prSet/>
      <dgm:spPr/>
      <dgm:t>
        <a:bodyPr/>
        <a:lstStyle/>
        <a:p>
          <a:endParaRPr lang="en-US"/>
        </a:p>
      </dgm:t>
    </dgm:pt>
    <dgm:pt modelId="{45B076FA-827F-4AC6-BA84-1D0D04FE5B10}">
      <dgm:prSet/>
      <dgm:spPr/>
      <dgm:t>
        <a:bodyPr/>
        <a:lstStyle/>
        <a:p>
          <a:r>
            <a:rPr lang="en-IN" dirty="0"/>
            <a:t>After doing all kind of segmentation we will do line detection using Hough theorem.</a:t>
          </a:r>
          <a:endParaRPr lang="en-US" dirty="0"/>
        </a:p>
      </dgm:t>
    </dgm:pt>
    <dgm:pt modelId="{CB069239-B0DD-4E1A-BD5E-0984A22463F9}" type="parTrans" cxnId="{25ED7AE5-1D91-4089-A0E5-497C394C694D}">
      <dgm:prSet/>
      <dgm:spPr/>
      <dgm:t>
        <a:bodyPr/>
        <a:lstStyle/>
        <a:p>
          <a:endParaRPr lang="en-US"/>
        </a:p>
      </dgm:t>
    </dgm:pt>
    <dgm:pt modelId="{992E3111-2BC8-4B9C-9D63-FF346E939DEF}" type="sibTrans" cxnId="{25ED7AE5-1D91-4089-A0E5-497C394C694D}">
      <dgm:prSet/>
      <dgm:spPr/>
      <dgm:t>
        <a:bodyPr/>
        <a:lstStyle/>
        <a:p>
          <a:endParaRPr lang="en-US"/>
        </a:p>
      </dgm:t>
    </dgm:pt>
    <dgm:pt modelId="{0AB5E2A9-66E5-4FFF-B9B2-1E38E34449F4}">
      <dgm:prSet/>
      <dgm:spPr/>
      <dgm:t>
        <a:bodyPr/>
        <a:lstStyle/>
        <a:p>
          <a:r>
            <a:rPr lang="en-IN" dirty="0"/>
            <a:t>3</a:t>
          </a:r>
          <a:r>
            <a:rPr lang="en-IN" baseline="30000" dirty="0"/>
            <a:t>rd</a:t>
          </a:r>
          <a:r>
            <a:rPr lang="en-IN" dirty="0"/>
            <a:t> Stage will be do line classification the aim is to get 4 closed lines which will give us 4 co-ordinates that we need.</a:t>
          </a:r>
          <a:endParaRPr lang="en-US" dirty="0"/>
        </a:p>
      </dgm:t>
    </dgm:pt>
    <dgm:pt modelId="{248D9334-BF7D-43CC-8EDC-014C443393D7}" type="parTrans" cxnId="{EA7E3F8A-C48A-40DC-8F8C-EFBAB82249E2}">
      <dgm:prSet/>
      <dgm:spPr/>
      <dgm:t>
        <a:bodyPr/>
        <a:lstStyle/>
        <a:p>
          <a:endParaRPr lang="en-US"/>
        </a:p>
      </dgm:t>
    </dgm:pt>
    <dgm:pt modelId="{439C1AB1-7366-491E-86BC-31897ABEC657}" type="sibTrans" cxnId="{EA7E3F8A-C48A-40DC-8F8C-EFBAB82249E2}">
      <dgm:prSet/>
      <dgm:spPr/>
      <dgm:t>
        <a:bodyPr/>
        <a:lstStyle/>
        <a:p>
          <a:endParaRPr lang="en-US"/>
        </a:p>
      </dgm:t>
    </dgm:pt>
    <dgm:pt modelId="{8F183443-60BE-4BBE-9ECB-EC551BFF88D4}">
      <dgm:prSet/>
      <dgm:spPr/>
      <dgm:t>
        <a:bodyPr/>
        <a:lstStyle/>
        <a:p>
          <a:r>
            <a:rPr lang="en-IN" dirty="0"/>
            <a:t>After we get all four co-ordinates on the original image we will use assumptions and try get the approx. co-ordinates for the field diagram.</a:t>
          </a:r>
          <a:endParaRPr lang="en-US" dirty="0"/>
        </a:p>
      </dgm:t>
    </dgm:pt>
    <dgm:pt modelId="{402EC7FE-2077-423A-92A7-87290ABEDDEC}" type="parTrans" cxnId="{BFBF30E1-08FF-4036-B1B6-7E8F7F325988}">
      <dgm:prSet/>
      <dgm:spPr/>
      <dgm:t>
        <a:bodyPr/>
        <a:lstStyle/>
        <a:p>
          <a:endParaRPr lang="en-US"/>
        </a:p>
      </dgm:t>
    </dgm:pt>
    <dgm:pt modelId="{3AD0EDB2-688E-4D6A-A36B-05A9055718E1}" type="sibTrans" cxnId="{BFBF30E1-08FF-4036-B1B6-7E8F7F325988}">
      <dgm:prSet/>
      <dgm:spPr/>
      <dgm:t>
        <a:bodyPr/>
        <a:lstStyle/>
        <a:p>
          <a:endParaRPr lang="en-US"/>
        </a:p>
      </dgm:t>
    </dgm:pt>
    <dgm:pt modelId="{94E30B30-B3ED-4475-B66E-7DE02C00FFBE}">
      <dgm:prSet/>
      <dgm:spPr/>
      <dgm:t>
        <a:bodyPr/>
        <a:lstStyle/>
        <a:p>
          <a:r>
            <a:rPr lang="en-IN" dirty="0"/>
            <a:t>And finally we have to perform homography between both images.</a:t>
          </a:r>
          <a:endParaRPr lang="en-US" dirty="0"/>
        </a:p>
      </dgm:t>
    </dgm:pt>
    <dgm:pt modelId="{D116D884-146A-4F5F-99F8-AB9CA30EFC0F}" type="parTrans" cxnId="{5C11233B-2ECF-4FF6-81C7-717236980FA8}">
      <dgm:prSet/>
      <dgm:spPr/>
      <dgm:t>
        <a:bodyPr/>
        <a:lstStyle/>
        <a:p>
          <a:endParaRPr lang="en-US"/>
        </a:p>
      </dgm:t>
    </dgm:pt>
    <dgm:pt modelId="{FE339C79-64AE-4E56-8684-FAB43AFAB1AA}" type="sibTrans" cxnId="{5C11233B-2ECF-4FF6-81C7-717236980FA8}">
      <dgm:prSet/>
      <dgm:spPr/>
      <dgm:t>
        <a:bodyPr/>
        <a:lstStyle/>
        <a:p>
          <a:endParaRPr lang="en-US"/>
        </a:p>
      </dgm:t>
    </dgm:pt>
    <dgm:pt modelId="{EADA83C2-85FF-41A2-B947-A944D712E027}" type="pres">
      <dgm:prSet presAssocID="{5F55900A-DA95-4346-92EA-9CD3BD53E822}" presName="vert0" presStyleCnt="0">
        <dgm:presLayoutVars>
          <dgm:dir/>
          <dgm:animOne val="branch"/>
          <dgm:animLvl val="lvl"/>
        </dgm:presLayoutVars>
      </dgm:prSet>
      <dgm:spPr/>
    </dgm:pt>
    <dgm:pt modelId="{AE6AAAA8-24B4-4651-9164-6AC5D9DB4639}" type="pres">
      <dgm:prSet presAssocID="{90CD2223-9634-4AA5-8822-5A35BE91DC24}" presName="thickLine" presStyleLbl="alignNode1" presStyleIdx="0" presStyleCnt="6"/>
      <dgm:spPr/>
    </dgm:pt>
    <dgm:pt modelId="{77FEC4AC-E653-47C1-9C80-FBA693E5BA07}" type="pres">
      <dgm:prSet presAssocID="{90CD2223-9634-4AA5-8822-5A35BE91DC24}" presName="horz1" presStyleCnt="0"/>
      <dgm:spPr/>
    </dgm:pt>
    <dgm:pt modelId="{DCDDF184-CE14-4844-B245-B29D18BC5F6A}" type="pres">
      <dgm:prSet presAssocID="{90CD2223-9634-4AA5-8822-5A35BE91DC24}" presName="tx1" presStyleLbl="revTx" presStyleIdx="0" presStyleCnt="6"/>
      <dgm:spPr/>
    </dgm:pt>
    <dgm:pt modelId="{7F18EA9E-0389-47E9-964F-C1FFFC2150F4}" type="pres">
      <dgm:prSet presAssocID="{90CD2223-9634-4AA5-8822-5A35BE91DC24}" presName="vert1" presStyleCnt="0"/>
      <dgm:spPr/>
    </dgm:pt>
    <dgm:pt modelId="{C6A87119-15E4-474F-A29D-A63F296928AE}" type="pres">
      <dgm:prSet presAssocID="{859BEB0F-0E37-4FB4-ABB0-E429234D7F76}" presName="thickLine" presStyleLbl="alignNode1" presStyleIdx="1" presStyleCnt="6"/>
      <dgm:spPr/>
    </dgm:pt>
    <dgm:pt modelId="{0A5AD2F6-681E-479A-B0E7-0CF7EAB3206D}" type="pres">
      <dgm:prSet presAssocID="{859BEB0F-0E37-4FB4-ABB0-E429234D7F76}" presName="horz1" presStyleCnt="0"/>
      <dgm:spPr/>
    </dgm:pt>
    <dgm:pt modelId="{341B88BE-71D3-44E1-9D55-1D13ECFF6913}" type="pres">
      <dgm:prSet presAssocID="{859BEB0F-0E37-4FB4-ABB0-E429234D7F76}" presName="tx1" presStyleLbl="revTx" presStyleIdx="1" presStyleCnt="6"/>
      <dgm:spPr/>
    </dgm:pt>
    <dgm:pt modelId="{F245B1F0-88AF-459C-8A59-23E0CD6B677D}" type="pres">
      <dgm:prSet presAssocID="{859BEB0F-0E37-4FB4-ABB0-E429234D7F76}" presName="vert1" presStyleCnt="0"/>
      <dgm:spPr/>
    </dgm:pt>
    <dgm:pt modelId="{C8BE3C21-29B1-498F-8119-A1D63CD2E08F}" type="pres">
      <dgm:prSet presAssocID="{45B076FA-827F-4AC6-BA84-1D0D04FE5B10}" presName="thickLine" presStyleLbl="alignNode1" presStyleIdx="2" presStyleCnt="6"/>
      <dgm:spPr/>
    </dgm:pt>
    <dgm:pt modelId="{DBEC31A9-19E5-4BC1-A4F4-6FB724928E15}" type="pres">
      <dgm:prSet presAssocID="{45B076FA-827F-4AC6-BA84-1D0D04FE5B10}" presName="horz1" presStyleCnt="0"/>
      <dgm:spPr/>
    </dgm:pt>
    <dgm:pt modelId="{85FA1E28-B938-4363-8561-05117A4A495E}" type="pres">
      <dgm:prSet presAssocID="{45B076FA-827F-4AC6-BA84-1D0D04FE5B10}" presName="tx1" presStyleLbl="revTx" presStyleIdx="2" presStyleCnt="6"/>
      <dgm:spPr/>
    </dgm:pt>
    <dgm:pt modelId="{BF26C49A-BA5B-44E2-9DD4-5691E46E7739}" type="pres">
      <dgm:prSet presAssocID="{45B076FA-827F-4AC6-BA84-1D0D04FE5B10}" presName="vert1" presStyleCnt="0"/>
      <dgm:spPr/>
    </dgm:pt>
    <dgm:pt modelId="{74A720B2-A544-4A78-9E3D-BCF8BF6B93A1}" type="pres">
      <dgm:prSet presAssocID="{0AB5E2A9-66E5-4FFF-B9B2-1E38E34449F4}" presName="thickLine" presStyleLbl="alignNode1" presStyleIdx="3" presStyleCnt="6"/>
      <dgm:spPr/>
    </dgm:pt>
    <dgm:pt modelId="{8E6B1969-9F79-4518-8E2F-8F9CAD76E8A7}" type="pres">
      <dgm:prSet presAssocID="{0AB5E2A9-66E5-4FFF-B9B2-1E38E34449F4}" presName="horz1" presStyleCnt="0"/>
      <dgm:spPr/>
    </dgm:pt>
    <dgm:pt modelId="{8D92D710-8873-4AFD-B742-5CFBF2BB6BBE}" type="pres">
      <dgm:prSet presAssocID="{0AB5E2A9-66E5-4FFF-B9B2-1E38E34449F4}" presName="tx1" presStyleLbl="revTx" presStyleIdx="3" presStyleCnt="6"/>
      <dgm:spPr/>
    </dgm:pt>
    <dgm:pt modelId="{3BA18A67-CF77-426F-9230-FD765EDCCA8C}" type="pres">
      <dgm:prSet presAssocID="{0AB5E2A9-66E5-4FFF-B9B2-1E38E34449F4}" presName="vert1" presStyleCnt="0"/>
      <dgm:spPr/>
    </dgm:pt>
    <dgm:pt modelId="{AE33CD49-E6A7-4875-A276-897456399DC5}" type="pres">
      <dgm:prSet presAssocID="{8F183443-60BE-4BBE-9ECB-EC551BFF88D4}" presName="thickLine" presStyleLbl="alignNode1" presStyleIdx="4" presStyleCnt="6"/>
      <dgm:spPr/>
    </dgm:pt>
    <dgm:pt modelId="{94FB05D3-2A4F-4073-A551-5B3F4149673B}" type="pres">
      <dgm:prSet presAssocID="{8F183443-60BE-4BBE-9ECB-EC551BFF88D4}" presName="horz1" presStyleCnt="0"/>
      <dgm:spPr/>
    </dgm:pt>
    <dgm:pt modelId="{EE2AC8B1-9DB2-4819-A1AB-15CB22D8D94B}" type="pres">
      <dgm:prSet presAssocID="{8F183443-60BE-4BBE-9ECB-EC551BFF88D4}" presName="tx1" presStyleLbl="revTx" presStyleIdx="4" presStyleCnt="6"/>
      <dgm:spPr/>
    </dgm:pt>
    <dgm:pt modelId="{A9EAB61F-5120-433B-927E-9C420C735392}" type="pres">
      <dgm:prSet presAssocID="{8F183443-60BE-4BBE-9ECB-EC551BFF88D4}" presName="vert1" presStyleCnt="0"/>
      <dgm:spPr/>
    </dgm:pt>
    <dgm:pt modelId="{D0C64CB6-D6C8-40AC-BFC6-69D938BB3A87}" type="pres">
      <dgm:prSet presAssocID="{94E30B30-B3ED-4475-B66E-7DE02C00FFBE}" presName="thickLine" presStyleLbl="alignNode1" presStyleIdx="5" presStyleCnt="6"/>
      <dgm:spPr/>
    </dgm:pt>
    <dgm:pt modelId="{68DF75E1-2C22-4624-88EB-C07BD71AEBE1}" type="pres">
      <dgm:prSet presAssocID="{94E30B30-B3ED-4475-B66E-7DE02C00FFBE}" presName="horz1" presStyleCnt="0"/>
      <dgm:spPr/>
    </dgm:pt>
    <dgm:pt modelId="{AB15EACC-21F0-4C2C-8482-A6BA6AE03888}" type="pres">
      <dgm:prSet presAssocID="{94E30B30-B3ED-4475-B66E-7DE02C00FFBE}" presName="tx1" presStyleLbl="revTx" presStyleIdx="5" presStyleCnt="6"/>
      <dgm:spPr/>
    </dgm:pt>
    <dgm:pt modelId="{7D98AA20-5C4F-41D0-A5E3-E4F667AEA70F}" type="pres">
      <dgm:prSet presAssocID="{94E30B30-B3ED-4475-B66E-7DE02C00FFBE}" presName="vert1" presStyleCnt="0"/>
      <dgm:spPr/>
    </dgm:pt>
  </dgm:ptLst>
  <dgm:cxnLst>
    <dgm:cxn modelId="{10171619-AE5E-4CB4-BB33-A9BD6A7555D5}" srcId="{5F55900A-DA95-4346-92EA-9CD3BD53E822}" destId="{90CD2223-9634-4AA5-8822-5A35BE91DC24}" srcOrd="0" destOrd="0" parTransId="{47522681-091C-48EE-859B-617612912BFF}" sibTransId="{94D79470-4B62-4829-8245-54DCA37AD1D0}"/>
    <dgm:cxn modelId="{252BF333-CDC7-41E8-9C5B-239E0F18DF5D}" type="presOf" srcId="{5F55900A-DA95-4346-92EA-9CD3BD53E822}" destId="{EADA83C2-85FF-41A2-B947-A944D712E027}" srcOrd="0" destOrd="0" presId="urn:microsoft.com/office/officeart/2008/layout/LinedList"/>
    <dgm:cxn modelId="{5C11233B-2ECF-4FF6-81C7-717236980FA8}" srcId="{5F55900A-DA95-4346-92EA-9CD3BD53E822}" destId="{94E30B30-B3ED-4475-B66E-7DE02C00FFBE}" srcOrd="5" destOrd="0" parTransId="{D116D884-146A-4F5F-99F8-AB9CA30EFC0F}" sibTransId="{FE339C79-64AE-4E56-8684-FAB43AFAB1AA}"/>
    <dgm:cxn modelId="{C488407D-8C32-4263-9F9B-EA12236FAE65}" srcId="{5F55900A-DA95-4346-92EA-9CD3BD53E822}" destId="{859BEB0F-0E37-4FB4-ABB0-E429234D7F76}" srcOrd="1" destOrd="0" parTransId="{77C9E949-258E-4AC1-9F96-72F90F80DA72}" sibTransId="{9B172DCC-B78E-4B57-8945-9C027A265534}"/>
    <dgm:cxn modelId="{EA7E3F8A-C48A-40DC-8F8C-EFBAB82249E2}" srcId="{5F55900A-DA95-4346-92EA-9CD3BD53E822}" destId="{0AB5E2A9-66E5-4FFF-B9B2-1E38E34449F4}" srcOrd="3" destOrd="0" parTransId="{248D9334-BF7D-43CC-8EDC-014C443393D7}" sibTransId="{439C1AB1-7366-491E-86BC-31897ABEC657}"/>
    <dgm:cxn modelId="{C1775FBB-2B01-4BF8-9891-318AE3D19B3B}" type="presOf" srcId="{859BEB0F-0E37-4FB4-ABB0-E429234D7F76}" destId="{341B88BE-71D3-44E1-9D55-1D13ECFF6913}" srcOrd="0" destOrd="0" presId="urn:microsoft.com/office/officeart/2008/layout/LinedList"/>
    <dgm:cxn modelId="{2322ADC2-54F3-4B4D-A31E-614D70282D17}" type="presOf" srcId="{8F183443-60BE-4BBE-9ECB-EC551BFF88D4}" destId="{EE2AC8B1-9DB2-4819-A1AB-15CB22D8D94B}" srcOrd="0" destOrd="0" presId="urn:microsoft.com/office/officeart/2008/layout/LinedList"/>
    <dgm:cxn modelId="{58C50FCD-359E-465F-90B6-D007223270CC}" type="presOf" srcId="{94E30B30-B3ED-4475-B66E-7DE02C00FFBE}" destId="{AB15EACC-21F0-4C2C-8482-A6BA6AE03888}" srcOrd="0" destOrd="0" presId="urn:microsoft.com/office/officeart/2008/layout/LinedList"/>
    <dgm:cxn modelId="{3E666EDD-C7CD-4EDF-9A2D-5D0B3C76E9A0}" type="presOf" srcId="{45B076FA-827F-4AC6-BA84-1D0D04FE5B10}" destId="{85FA1E28-B938-4363-8561-05117A4A495E}" srcOrd="0" destOrd="0" presId="urn:microsoft.com/office/officeart/2008/layout/LinedList"/>
    <dgm:cxn modelId="{429FA3DE-6843-4583-8CFE-A3902D1D024D}" type="presOf" srcId="{0AB5E2A9-66E5-4FFF-B9B2-1E38E34449F4}" destId="{8D92D710-8873-4AFD-B742-5CFBF2BB6BBE}" srcOrd="0" destOrd="0" presId="urn:microsoft.com/office/officeart/2008/layout/LinedList"/>
    <dgm:cxn modelId="{917262E0-2EFC-4B8E-9B34-6A66F36CD7CF}" type="presOf" srcId="{90CD2223-9634-4AA5-8822-5A35BE91DC24}" destId="{DCDDF184-CE14-4844-B245-B29D18BC5F6A}" srcOrd="0" destOrd="0" presId="urn:microsoft.com/office/officeart/2008/layout/LinedList"/>
    <dgm:cxn modelId="{BFBF30E1-08FF-4036-B1B6-7E8F7F325988}" srcId="{5F55900A-DA95-4346-92EA-9CD3BD53E822}" destId="{8F183443-60BE-4BBE-9ECB-EC551BFF88D4}" srcOrd="4" destOrd="0" parTransId="{402EC7FE-2077-423A-92A7-87290ABEDDEC}" sibTransId="{3AD0EDB2-688E-4D6A-A36B-05A9055718E1}"/>
    <dgm:cxn modelId="{25ED7AE5-1D91-4089-A0E5-497C394C694D}" srcId="{5F55900A-DA95-4346-92EA-9CD3BD53E822}" destId="{45B076FA-827F-4AC6-BA84-1D0D04FE5B10}" srcOrd="2" destOrd="0" parTransId="{CB069239-B0DD-4E1A-BD5E-0984A22463F9}" sibTransId="{992E3111-2BC8-4B9C-9D63-FF346E939DEF}"/>
    <dgm:cxn modelId="{5F57698C-4C3B-45FA-A6EC-3B1A9C6528FF}" type="presParOf" srcId="{EADA83C2-85FF-41A2-B947-A944D712E027}" destId="{AE6AAAA8-24B4-4651-9164-6AC5D9DB4639}" srcOrd="0" destOrd="0" presId="urn:microsoft.com/office/officeart/2008/layout/LinedList"/>
    <dgm:cxn modelId="{9DC119BC-B63C-4CA2-B486-440B189C7CBE}" type="presParOf" srcId="{EADA83C2-85FF-41A2-B947-A944D712E027}" destId="{77FEC4AC-E653-47C1-9C80-FBA693E5BA07}" srcOrd="1" destOrd="0" presId="urn:microsoft.com/office/officeart/2008/layout/LinedList"/>
    <dgm:cxn modelId="{39B0CA10-D963-4F00-AD63-C09FFDCDBF7C}" type="presParOf" srcId="{77FEC4AC-E653-47C1-9C80-FBA693E5BA07}" destId="{DCDDF184-CE14-4844-B245-B29D18BC5F6A}" srcOrd="0" destOrd="0" presId="urn:microsoft.com/office/officeart/2008/layout/LinedList"/>
    <dgm:cxn modelId="{5C3F3949-EB14-4302-A358-8011B6199D0B}" type="presParOf" srcId="{77FEC4AC-E653-47C1-9C80-FBA693E5BA07}" destId="{7F18EA9E-0389-47E9-964F-C1FFFC2150F4}" srcOrd="1" destOrd="0" presId="urn:microsoft.com/office/officeart/2008/layout/LinedList"/>
    <dgm:cxn modelId="{F4A95ADC-A5C7-47BD-A47E-B917C306B09E}" type="presParOf" srcId="{EADA83C2-85FF-41A2-B947-A944D712E027}" destId="{C6A87119-15E4-474F-A29D-A63F296928AE}" srcOrd="2" destOrd="0" presId="urn:microsoft.com/office/officeart/2008/layout/LinedList"/>
    <dgm:cxn modelId="{AA4DD638-E01C-48C5-AEBE-DDF0E330D464}" type="presParOf" srcId="{EADA83C2-85FF-41A2-B947-A944D712E027}" destId="{0A5AD2F6-681E-479A-B0E7-0CF7EAB3206D}" srcOrd="3" destOrd="0" presId="urn:microsoft.com/office/officeart/2008/layout/LinedList"/>
    <dgm:cxn modelId="{622A9C0C-4D50-4315-88B5-A0027D95E080}" type="presParOf" srcId="{0A5AD2F6-681E-479A-B0E7-0CF7EAB3206D}" destId="{341B88BE-71D3-44E1-9D55-1D13ECFF6913}" srcOrd="0" destOrd="0" presId="urn:microsoft.com/office/officeart/2008/layout/LinedList"/>
    <dgm:cxn modelId="{236FCD40-E7B2-474E-98E8-1290C973E077}" type="presParOf" srcId="{0A5AD2F6-681E-479A-B0E7-0CF7EAB3206D}" destId="{F245B1F0-88AF-459C-8A59-23E0CD6B677D}" srcOrd="1" destOrd="0" presId="urn:microsoft.com/office/officeart/2008/layout/LinedList"/>
    <dgm:cxn modelId="{EEAEFC7B-1BDF-41DC-B78C-F32D2839FE5E}" type="presParOf" srcId="{EADA83C2-85FF-41A2-B947-A944D712E027}" destId="{C8BE3C21-29B1-498F-8119-A1D63CD2E08F}" srcOrd="4" destOrd="0" presId="urn:microsoft.com/office/officeart/2008/layout/LinedList"/>
    <dgm:cxn modelId="{71192197-4736-47B6-BC5C-95BD306C2A4B}" type="presParOf" srcId="{EADA83C2-85FF-41A2-B947-A944D712E027}" destId="{DBEC31A9-19E5-4BC1-A4F4-6FB724928E15}" srcOrd="5" destOrd="0" presId="urn:microsoft.com/office/officeart/2008/layout/LinedList"/>
    <dgm:cxn modelId="{AF4FCAEF-955D-48D5-895C-B543039EC7CA}" type="presParOf" srcId="{DBEC31A9-19E5-4BC1-A4F4-6FB724928E15}" destId="{85FA1E28-B938-4363-8561-05117A4A495E}" srcOrd="0" destOrd="0" presId="urn:microsoft.com/office/officeart/2008/layout/LinedList"/>
    <dgm:cxn modelId="{C10742A1-E157-4056-9721-A09EA07134C8}" type="presParOf" srcId="{DBEC31A9-19E5-4BC1-A4F4-6FB724928E15}" destId="{BF26C49A-BA5B-44E2-9DD4-5691E46E7739}" srcOrd="1" destOrd="0" presId="urn:microsoft.com/office/officeart/2008/layout/LinedList"/>
    <dgm:cxn modelId="{72585823-03EB-4056-BF2F-9463B1D6D945}" type="presParOf" srcId="{EADA83C2-85FF-41A2-B947-A944D712E027}" destId="{74A720B2-A544-4A78-9E3D-BCF8BF6B93A1}" srcOrd="6" destOrd="0" presId="urn:microsoft.com/office/officeart/2008/layout/LinedList"/>
    <dgm:cxn modelId="{E259FF92-8E4B-48A9-9A96-FB8C9D12EE7B}" type="presParOf" srcId="{EADA83C2-85FF-41A2-B947-A944D712E027}" destId="{8E6B1969-9F79-4518-8E2F-8F9CAD76E8A7}" srcOrd="7" destOrd="0" presId="urn:microsoft.com/office/officeart/2008/layout/LinedList"/>
    <dgm:cxn modelId="{9B1A1A22-5B9D-4DD6-9C1B-7C268E2530D1}" type="presParOf" srcId="{8E6B1969-9F79-4518-8E2F-8F9CAD76E8A7}" destId="{8D92D710-8873-4AFD-B742-5CFBF2BB6BBE}" srcOrd="0" destOrd="0" presId="urn:microsoft.com/office/officeart/2008/layout/LinedList"/>
    <dgm:cxn modelId="{A9026FE1-DA33-4407-8A0C-759FD5A1CBB6}" type="presParOf" srcId="{8E6B1969-9F79-4518-8E2F-8F9CAD76E8A7}" destId="{3BA18A67-CF77-426F-9230-FD765EDCCA8C}" srcOrd="1" destOrd="0" presId="urn:microsoft.com/office/officeart/2008/layout/LinedList"/>
    <dgm:cxn modelId="{901243FA-656E-467A-A2B1-4F0385237F06}" type="presParOf" srcId="{EADA83C2-85FF-41A2-B947-A944D712E027}" destId="{AE33CD49-E6A7-4875-A276-897456399DC5}" srcOrd="8" destOrd="0" presId="urn:microsoft.com/office/officeart/2008/layout/LinedList"/>
    <dgm:cxn modelId="{7BB1FA62-CBE3-4F07-BBCC-5751BFCD4A6C}" type="presParOf" srcId="{EADA83C2-85FF-41A2-B947-A944D712E027}" destId="{94FB05D3-2A4F-4073-A551-5B3F4149673B}" srcOrd="9" destOrd="0" presId="urn:microsoft.com/office/officeart/2008/layout/LinedList"/>
    <dgm:cxn modelId="{3F5B12CC-A17E-4D30-98EB-4FCC22A00394}" type="presParOf" srcId="{94FB05D3-2A4F-4073-A551-5B3F4149673B}" destId="{EE2AC8B1-9DB2-4819-A1AB-15CB22D8D94B}" srcOrd="0" destOrd="0" presId="urn:microsoft.com/office/officeart/2008/layout/LinedList"/>
    <dgm:cxn modelId="{E9D56E94-B4A0-4786-A9F5-0988ACBBBFBC}" type="presParOf" srcId="{94FB05D3-2A4F-4073-A551-5B3F4149673B}" destId="{A9EAB61F-5120-433B-927E-9C420C735392}" srcOrd="1" destOrd="0" presId="urn:microsoft.com/office/officeart/2008/layout/LinedList"/>
    <dgm:cxn modelId="{7263E6F9-887E-481A-A15E-6A8C5F3137BC}" type="presParOf" srcId="{EADA83C2-85FF-41A2-B947-A944D712E027}" destId="{D0C64CB6-D6C8-40AC-BFC6-69D938BB3A87}" srcOrd="10" destOrd="0" presId="urn:microsoft.com/office/officeart/2008/layout/LinedList"/>
    <dgm:cxn modelId="{94AF884C-BB40-41B9-9BE2-BAFA877063B0}" type="presParOf" srcId="{EADA83C2-85FF-41A2-B947-A944D712E027}" destId="{68DF75E1-2C22-4624-88EB-C07BD71AEBE1}" srcOrd="11" destOrd="0" presId="urn:microsoft.com/office/officeart/2008/layout/LinedList"/>
    <dgm:cxn modelId="{D49D5239-3DC9-4052-8035-36EDE8704090}" type="presParOf" srcId="{68DF75E1-2C22-4624-88EB-C07BD71AEBE1}" destId="{AB15EACC-21F0-4C2C-8482-A6BA6AE03888}" srcOrd="0" destOrd="0" presId="urn:microsoft.com/office/officeart/2008/layout/LinedList"/>
    <dgm:cxn modelId="{8418348C-11AF-47D4-AEC4-688C253A7253}" type="presParOf" srcId="{68DF75E1-2C22-4624-88EB-C07BD71AEBE1}" destId="{7D98AA20-5C4F-41D0-A5E3-E4F667AEA70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48B9838-1407-413B-9C06-0BFE2BB777EF}" type="doc">
      <dgm:prSet loTypeId="urn:microsoft.com/office/officeart/2005/8/layout/vProcess5" loCatId="process" qsTypeId="urn:microsoft.com/office/officeart/2005/8/quickstyle/simple4" qsCatId="simple" csTypeId="urn:microsoft.com/office/officeart/2005/8/colors/accent2_2" csCatId="accent2" phldr="1"/>
      <dgm:spPr/>
      <dgm:t>
        <a:bodyPr/>
        <a:lstStyle/>
        <a:p>
          <a:endParaRPr lang="en-US"/>
        </a:p>
      </dgm:t>
    </dgm:pt>
    <dgm:pt modelId="{DD542F01-9071-4BE9-9FD8-FB51ECA1C59F}">
      <dgm:prSet/>
      <dgm:spPr/>
      <dgm:t>
        <a:bodyPr/>
        <a:lstStyle/>
        <a:p>
          <a:r>
            <a:rPr lang="en-IN" dirty="0">
              <a:latin typeface="Amasis MT Pro Black" panose="02040A04050005020304" pitchFamily="18" charset="0"/>
              <a:cs typeface="Angsana New" panose="020B0502040204020203" pitchFamily="18" charset="-34"/>
            </a:rPr>
            <a:t>Now in last stage we came up with idea that the co-ordinate either lies in 13 or 126 x-axis in field diagram so now we have to find which co-ordinate belongs to where for that we have considered the entire image as a rectangle of 640x480 dimension and drew a diagonal line in the entire image.</a:t>
          </a:r>
          <a:endParaRPr lang="en-US" dirty="0">
            <a:latin typeface="Amasis MT Pro Black" panose="02040A04050005020304" pitchFamily="18" charset="0"/>
            <a:cs typeface="Angsana New" panose="020B0502040204020203" pitchFamily="18" charset="-34"/>
          </a:endParaRPr>
        </a:p>
      </dgm:t>
    </dgm:pt>
    <dgm:pt modelId="{5DFF73C1-088C-44F7-AE1B-5D7BAC7380A9}" type="parTrans" cxnId="{9FACE7AC-49CA-4CD8-A4E8-910B7978EDB2}">
      <dgm:prSet/>
      <dgm:spPr/>
      <dgm:t>
        <a:bodyPr/>
        <a:lstStyle/>
        <a:p>
          <a:endParaRPr lang="en-US" sz="1200">
            <a:latin typeface="Amasis MT Pro Black" panose="02040A04050005020304" pitchFamily="18" charset="0"/>
            <a:cs typeface="Angsana New" panose="020B0502040204020203" pitchFamily="18" charset="-34"/>
          </a:endParaRPr>
        </a:p>
      </dgm:t>
    </dgm:pt>
    <dgm:pt modelId="{7817363D-9F71-48FD-BEEC-CD8F90E1A55D}" type="sibTrans" cxnId="{9FACE7AC-49CA-4CD8-A4E8-910B7978EDB2}">
      <dgm:prSet/>
      <dgm:spPr/>
      <dgm:t>
        <a:bodyPr/>
        <a:lstStyle/>
        <a:p>
          <a:endParaRPr lang="en-US">
            <a:latin typeface="Amasis MT Pro Black" panose="02040A04050005020304" pitchFamily="18" charset="0"/>
            <a:cs typeface="Angsana New" panose="020B0502040204020203" pitchFamily="18" charset="-34"/>
          </a:endParaRPr>
        </a:p>
      </dgm:t>
    </dgm:pt>
    <dgm:pt modelId="{DCD1408C-D0ED-42FE-BBB4-173C44E840F7}">
      <dgm:prSet custT="1"/>
      <dgm:spPr/>
      <dgm:t>
        <a:bodyPr/>
        <a:lstStyle/>
        <a:p>
          <a:r>
            <a:rPr lang="en-IN" sz="1400">
              <a:latin typeface="Amasis MT Pro Black" panose="02040A04050005020304" pitchFamily="18" charset="0"/>
              <a:cs typeface="Angsana New" panose="020B0502040204020203" pitchFamily="18" charset="-34"/>
            </a:rPr>
            <a:t>Now if the co-ordinate lies in the upper adjacent layer then it will have a x value of 13 and for bottom adjacent layer x value will be 126.</a:t>
          </a:r>
          <a:endParaRPr lang="en-US" sz="1400">
            <a:latin typeface="Amasis MT Pro Black" panose="02040A04050005020304" pitchFamily="18" charset="0"/>
            <a:cs typeface="Angsana New" panose="020B0502040204020203" pitchFamily="18" charset="-34"/>
          </a:endParaRPr>
        </a:p>
      </dgm:t>
    </dgm:pt>
    <dgm:pt modelId="{1E3FFA3B-6A58-43AE-BD68-5D8BB8B8B920}" type="parTrans" cxnId="{7A0544E2-BBA2-4C3D-BF57-BA05293CA724}">
      <dgm:prSet/>
      <dgm:spPr/>
      <dgm:t>
        <a:bodyPr/>
        <a:lstStyle/>
        <a:p>
          <a:endParaRPr lang="en-US" sz="1200">
            <a:latin typeface="Amasis MT Pro Black" panose="02040A04050005020304" pitchFamily="18" charset="0"/>
            <a:cs typeface="Angsana New" panose="020B0502040204020203" pitchFamily="18" charset="-34"/>
          </a:endParaRPr>
        </a:p>
      </dgm:t>
    </dgm:pt>
    <dgm:pt modelId="{2E4A729D-E8CD-47F2-A731-F663DD3C9056}" type="sibTrans" cxnId="{7A0544E2-BBA2-4C3D-BF57-BA05293CA724}">
      <dgm:prSet/>
      <dgm:spPr/>
      <dgm:t>
        <a:bodyPr/>
        <a:lstStyle/>
        <a:p>
          <a:endParaRPr lang="en-US">
            <a:latin typeface="Amasis MT Pro Black" panose="02040A04050005020304" pitchFamily="18" charset="0"/>
            <a:cs typeface="Angsana New" panose="020B0502040204020203" pitchFamily="18" charset="-34"/>
          </a:endParaRPr>
        </a:p>
      </dgm:t>
    </dgm:pt>
    <dgm:pt modelId="{BD4CB0AA-5409-4C47-98E1-C02C0B4154E2}">
      <dgm:prSet custT="1"/>
      <dgm:spPr/>
      <dgm:t>
        <a:bodyPr/>
        <a:lstStyle/>
        <a:p>
          <a:r>
            <a:rPr lang="en-IN" sz="1400">
              <a:latin typeface="Amasis MT Pro Black" panose="02040A04050005020304" pitchFamily="18" charset="0"/>
              <a:cs typeface="Angsana New" panose="020B0502040204020203" pitchFamily="18" charset="-34"/>
            </a:rPr>
            <a:t>Limitations:- Won’t work if all four co-ordinate lies in upper or bottom adjacent layer because different camera angle of the image (like ariel or close up shots)</a:t>
          </a:r>
          <a:endParaRPr lang="en-US" sz="1400">
            <a:latin typeface="Amasis MT Pro Black" panose="02040A04050005020304" pitchFamily="18" charset="0"/>
            <a:cs typeface="Angsana New" panose="020B0502040204020203" pitchFamily="18" charset="-34"/>
          </a:endParaRPr>
        </a:p>
      </dgm:t>
    </dgm:pt>
    <dgm:pt modelId="{0C16A934-E52B-4D86-A2EF-F1A136F3B436}" type="parTrans" cxnId="{109B32F9-E069-4C5C-954F-6DFA5064EA87}">
      <dgm:prSet/>
      <dgm:spPr/>
      <dgm:t>
        <a:bodyPr/>
        <a:lstStyle/>
        <a:p>
          <a:endParaRPr lang="en-US" sz="1200">
            <a:latin typeface="Amasis MT Pro Black" panose="02040A04050005020304" pitchFamily="18" charset="0"/>
            <a:cs typeface="Angsana New" panose="020B0502040204020203" pitchFamily="18" charset="-34"/>
          </a:endParaRPr>
        </a:p>
      </dgm:t>
    </dgm:pt>
    <dgm:pt modelId="{69540CC3-9987-44E5-853C-DBAA1A28A3FA}" type="sibTrans" cxnId="{109B32F9-E069-4C5C-954F-6DFA5064EA87}">
      <dgm:prSet/>
      <dgm:spPr/>
      <dgm:t>
        <a:bodyPr/>
        <a:lstStyle/>
        <a:p>
          <a:endParaRPr lang="en-US">
            <a:latin typeface="Amasis MT Pro Black" panose="02040A04050005020304" pitchFamily="18" charset="0"/>
            <a:cs typeface="Angsana New" panose="020B0502040204020203" pitchFamily="18" charset="-34"/>
          </a:endParaRPr>
        </a:p>
      </dgm:t>
    </dgm:pt>
    <dgm:pt modelId="{345150DA-2618-4B64-85D5-8218A07E9DD4}" type="pres">
      <dgm:prSet presAssocID="{C48B9838-1407-413B-9C06-0BFE2BB777EF}" presName="outerComposite" presStyleCnt="0">
        <dgm:presLayoutVars>
          <dgm:chMax val="5"/>
          <dgm:dir/>
          <dgm:resizeHandles val="exact"/>
        </dgm:presLayoutVars>
      </dgm:prSet>
      <dgm:spPr/>
    </dgm:pt>
    <dgm:pt modelId="{2A950183-5E16-4D8D-942F-C48AB034FD09}" type="pres">
      <dgm:prSet presAssocID="{C48B9838-1407-413B-9C06-0BFE2BB777EF}" presName="dummyMaxCanvas" presStyleCnt="0">
        <dgm:presLayoutVars/>
      </dgm:prSet>
      <dgm:spPr/>
    </dgm:pt>
    <dgm:pt modelId="{F0798970-F4F8-433B-9252-32506393CE24}" type="pres">
      <dgm:prSet presAssocID="{C48B9838-1407-413B-9C06-0BFE2BB777EF}" presName="ThreeNodes_1" presStyleLbl="node1" presStyleIdx="0" presStyleCnt="3" custScaleY="94544" custLinFactY="-11407" custLinFactNeighborX="17148" custLinFactNeighborY="-100000">
        <dgm:presLayoutVars>
          <dgm:bulletEnabled val="1"/>
        </dgm:presLayoutVars>
      </dgm:prSet>
      <dgm:spPr/>
    </dgm:pt>
    <dgm:pt modelId="{CD53D18B-8FF6-40BB-9DCC-B7A88342EC32}" type="pres">
      <dgm:prSet presAssocID="{C48B9838-1407-413B-9C06-0BFE2BB777EF}" presName="ThreeNodes_2" presStyleLbl="node1" presStyleIdx="1" presStyleCnt="3">
        <dgm:presLayoutVars>
          <dgm:bulletEnabled val="1"/>
        </dgm:presLayoutVars>
      </dgm:prSet>
      <dgm:spPr/>
    </dgm:pt>
    <dgm:pt modelId="{F73BABCD-9FD9-4A36-A193-640707665703}" type="pres">
      <dgm:prSet presAssocID="{C48B9838-1407-413B-9C06-0BFE2BB777EF}" presName="ThreeNodes_3" presStyleLbl="node1" presStyleIdx="2" presStyleCnt="3">
        <dgm:presLayoutVars>
          <dgm:bulletEnabled val="1"/>
        </dgm:presLayoutVars>
      </dgm:prSet>
      <dgm:spPr/>
    </dgm:pt>
    <dgm:pt modelId="{51F00CDB-FA8A-4EF4-8566-2F0010C59DF8}" type="pres">
      <dgm:prSet presAssocID="{C48B9838-1407-413B-9C06-0BFE2BB777EF}" presName="ThreeConn_1-2" presStyleLbl="fgAccFollowNode1" presStyleIdx="0" presStyleCnt="2">
        <dgm:presLayoutVars>
          <dgm:bulletEnabled val="1"/>
        </dgm:presLayoutVars>
      </dgm:prSet>
      <dgm:spPr/>
    </dgm:pt>
    <dgm:pt modelId="{6F955FB6-5CA3-4884-AC61-535577ABC6C8}" type="pres">
      <dgm:prSet presAssocID="{C48B9838-1407-413B-9C06-0BFE2BB777EF}" presName="ThreeConn_2-3" presStyleLbl="fgAccFollowNode1" presStyleIdx="1" presStyleCnt="2">
        <dgm:presLayoutVars>
          <dgm:bulletEnabled val="1"/>
        </dgm:presLayoutVars>
      </dgm:prSet>
      <dgm:spPr/>
    </dgm:pt>
    <dgm:pt modelId="{CFA722AE-217F-49F3-BE77-A5DB5B79AEE1}" type="pres">
      <dgm:prSet presAssocID="{C48B9838-1407-413B-9C06-0BFE2BB777EF}" presName="ThreeNodes_1_text" presStyleLbl="node1" presStyleIdx="2" presStyleCnt="3">
        <dgm:presLayoutVars>
          <dgm:bulletEnabled val="1"/>
        </dgm:presLayoutVars>
      </dgm:prSet>
      <dgm:spPr/>
    </dgm:pt>
    <dgm:pt modelId="{370C02BA-A43E-4AFF-8D5F-2C522F99DB15}" type="pres">
      <dgm:prSet presAssocID="{C48B9838-1407-413B-9C06-0BFE2BB777EF}" presName="ThreeNodes_2_text" presStyleLbl="node1" presStyleIdx="2" presStyleCnt="3">
        <dgm:presLayoutVars>
          <dgm:bulletEnabled val="1"/>
        </dgm:presLayoutVars>
      </dgm:prSet>
      <dgm:spPr/>
    </dgm:pt>
    <dgm:pt modelId="{290373FC-374B-4208-82AC-567E2C320510}" type="pres">
      <dgm:prSet presAssocID="{C48B9838-1407-413B-9C06-0BFE2BB777EF}" presName="ThreeNodes_3_text" presStyleLbl="node1" presStyleIdx="2" presStyleCnt="3">
        <dgm:presLayoutVars>
          <dgm:bulletEnabled val="1"/>
        </dgm:presLayoutVars>
      </dgm:prSet>
      <dgm:spPr/>
    </dgm:pt>
  </dgm:ptLst>
  <dgm:cxnLst>
    <dgm:cxn modelId="{19911E17-EB85-4488-9472-D37339F7DA6B}" type="presOf" srcId="{DD542F01-9071-4BE9-9FD8-FB51ECA1C59F}" destId="{F0798970-F4F8-433B-9252-32506393CE24}" srcOrd="0" destOrd="0" presId="urn:microsoft.com/office/officeart/2005/8/layout/vProcess5"/>
    <dgm:cxn modelId="{ECAB8A73-CD0B-44E1-9062-8DB225C57477}" type="presOf" srcId="{DD542F01-9071-4BE9-9FD8-FB51ECA1C59F}" destId="{CFA722AE-217F-49F3-BE77-A5DB5B79AEE1}" srcOrd="1" destOrd="0" presId="urn:microsoft.com/office/officeart/2005/8/layout/vProcess5"/>
    <dgm:cxn modelId="{CF83CE7A-B4B2-4BA7-8C88-FCAA8F2CE38C}" type="presOf" srcId="{2E4A729D-E8CD-47F2-A731-F663DD3C9056}" destId="{6F955FB6-5CA3-4884-AC61-535577ABC6C8}" srcOrd="0" destOrd="0" presId="urn:microsoft.com/office/officeart/2005/8/layout/vProcess5"/>
    <dgm:cxn modelId="{002C368E-030A-48D6-8A99-49426F3EB8C9}" type="presOf" srcId="{BD4CB0AA-5409-4C47-98E1-C02C0B4154E2}" destId="{290373FC-374B-4208-82AC-567E2C320510}" srcOrd="1" destOrd="0" presId="urn:microsoft.com/office/officeart/2005/8/layout/vProcess5"/>
    <dgm:cxn modelId="{C32299AB-0D7C-4361-9590-44B058D13495}" type="presOf" srcId="{C48B9838-1407-413B-9C06-0BFE2BB777EF}" destId="{345150DA-2618-4B64-85D5-8218A07E9DD4}" srcOrd="0" destOrd="0" presId="urn:microsoft.com/office/officeart/2005/8/layout/vProcess5"/>
    <dgm:cxn modelId="{9FACE7AC-49CA-4CD8-A4E8-910B7978EDB2}" srcId="{C48B9838-1407-413B-9C06-0BFE2BB777EF}" destId="{DD542F01-9071-4BE9-9FD8-FB51ECA1C59F}" srcOrd="0" destOrd="0" parTransId="{5DFF73C1-088C-44F7-AE1B-5D7BAC7380A9}" sibTransId="{7817363D-9F71-48FD-BEEC-CD8F90E1A55D}"/>
    <dgm:cxn modelId="{70B54EC4-3EBD-4652-BE97-FF8F87B2B649}" type="presOf" srcId="{BD4CB0AA-5409-4C47-98E1-C02C0B4154E2}" destId="{F73BABCD-9FD9-4A36-A193-640707665703}" srcOrd="0" destOrd="0" presId="urn:microsoft.com/office/officeart/2005/8/layout/vProcess5"/>
    <dgm:cxn modelId="{17B61CD0-EBAE-41A1-A736-80AA557FF25F}" type="presOf" srcId="{DCD1408C-D0ED-42FE-BBB4-173C44E840F7}" destId="{CD53D18B-8FF6-40BB-9DCC-B7A88342EC32}" srcOrd="0" destOrd="0" presId="urn:microsoft.com/office/officeart/2005/8/layout/vProcess5"/>
    <dgm:cxn modelId="{6C0C81D2-9098-4F9E-B892-C03178FC6DFF}" type="presOf" srcId="{DCD1408C-D0ED-42FE-BBB4-173C44E840F7}" destId="{370C02BA-A43E-4AFF-8D5F-2C522F99DB15}" srcOrd="1" destOrd="0" presId="urn:microsoft.com/office/officeart/2005/8/layout/vProcess5"/>
    <dgm:cxn modelId="{7A0544E2-BBA2-4C3D-BF57-BA05293CA724}" srcId="{C48B9838-1407-413B-9C06-0BFE2BB777EF}" destId="{DCD1408C-D0ED-42FE-BBB4-173C44E840F7}" srcOrd="1" destOrd="0" parTransId="{1E3FFA3B-6A58-43AE-BD68-5D8BB8B8B920}" sibTransId="{2E4A729D-E8CD-47F2-A731-F663DD3C9056}"/>
    <dgm:cxn modelId="{101D44F6-1E24-4BC8-B7CA-91174C06C391}" type="presOf" srcId="{7817363D-9F71-48FD-BEEC-CD8F90E1A55D}" destId="{51F00CDB-FA8A-4EF4-8566-2F0010C59DF8}" srcOrd="0" destOrd="0" presId="urn:microsoft.com/office/officeart/2005/8/layout/vProcess5"/>
    <dgm:cxn modelId="{109B32F9-E069-4C5C-954F-6DFA5064EA87}" srcId="{C48B9838-1407-413B-9C06-0BFE2BB777EF}" destId="{BD4CB0AA-5409-4C47-98E1-C02C0B4154E2}" srcOrd="2" destOrd="0" parTransId="{0C16A934-E52B-4D86-A2EF-F1A136F3B436}" sibTransId="{69540CC3-9987-44E5-853C-DBAA1A28A3FA}"/>
    <dgm:cxn modelId="{74240F6F-A5C6-4068-B23D-9B808D2755CD}" type="presParOf" srcId="{345150DA-2618-4B64-85D5-8218A07E9DD4}" destId="{2A950183-5E16-4D8D-942F-C48AB034FD09}" srcOrd="0" destOrd="0" presId="urn:microsoft.com/office/officeart/2005/8/layout/vProcess5"/>
    <dgm:cxn modelId="{8C7DD8EA-EA8B-4FA1-BB84-9F20B1CDB0F0}" type="presParOf" srcId="{345150DA-2618-4B64-85D5-8218A07E9DD4}" destId="{F0798970-F4F8-433B-9252-32506393CE24}" srcOrd="1" destOrd="0" presId="urn:microsoft.com/office/officeart/2005/8/layout/vProcess5"/>
    <dgm:cxn modelId="{44C051AF-1718-48C7-B976-6F01999F384E}" type="presParOf" srcId="{345150DA-2618-4B64-85D5-8218A07E9DD4}" destId="{CD53D18B-8FF6-40BB-9DCC-B7A88342EC32}" srcOrd="2" destOrd="0" presId="urn:microsoft.com/office/officeart/2005/8/layout/vProcess5"/>
    <dgm:cxn modelId="{7974F553-39FF-4E4D-83F9-E4121E5DA87B}" type="presParOf" srcId="{345150DA-2618-4B64-85D5-8218A07E9DD4}" destId="{F73BABCD-9FD9-4A36-A193-640707665703}" srcOrd="3" destOrd="0" presId="urn:microsoft.com/office/officeart/2005/8/layout/vProcess5"/>
    <dgm:cxn modelId="{92BB072F-6CC7-4920-A161-7F16226B3434}" type="presParOf" srcId="{345150DA-2618-4B64-85D5-8218A07E9DD4}" destId="{51F00CDB-FA8A-4EF4-8566-2F0010C59DF8}" srcOrd="4" destOrd="0" presId="urn:microsoft.com/office/officeart/2005/8/layout/vProcess5"/>
    <dgm:cxn modelId="{A0E17F11-22B4-45B3-9387-729A50A87C2B}" type="presParOf" srcId="{345150DA-2618-4B64-85D5-8218A07E9DD4}" destId="{6F955FB6-5CA3-4884-AC61-535577ABC6C8}" srcOrd="5" destOrd="0" presId="urn:microsoft.com/office/officeart/2005/8/layout/vProcess5"/>
    <dgm:cxn modelId="{A559A1AA-A8A7-48C5-BBCE-BDA99687FC3C}" type="presParOf" srcId="{345150DA-2618-4B64-85D5-8218A07E9DD4}" destId="{CFA722AE-217F-49F3-BE77-A5DB5B79AEE1}" srcOrd="6" destOrd="0" presId="urn:microsoft.com/office/officeart/2005/8/layout/vProcess5"/>
    <dgm:cxn modelId="{739229AE-EA37-4C2E-B210-09F86224B404}" type="presParOf" srcId="{345150DA-2618-4B64-85D5-8218A07E9DD4}" destId="{370C02BA-A43E-4AFF-8D5F-2C522F99DB15}" srcOrd="7" destOrd="0" presId="urn:microsoft.com/office/officeart/2005/8/layout/vProcess5"/>
    <dgm:cxn modelId="{9BF4668F-E28A-44EF-AFB2-4FC176FEE1FC}" type="presParOf" srcId="{345150DA-2618-4B64-85D5-8218A07E9DD4}" destId="{290373FC-374B-4208-82AC-567E2C320510}"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4ED677-04F4-49DD-84B4-6870A9B68D2A}">
      <dsp:nvSpPr>
        <dsp:cNvPr id="0" name=""/>
        <dsp:cNvSpPr/>
      </dsp:nvSpPr>
      <dsp:spPr>
        <a:xfrm>
          <a:off x="0" y="429"/>
          <a:ext cx="4762429" cy="100585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4EF153F2-FF4C-4440-927C-5E1C26977C20}">
      <dsp:nvSpPr>
        <dsp:cNvPr id="0" name=""/>
        <dsp:cNvSpPr/>
      </dsp:nvSpPr>
      <dsp:spPr>
        <a:xfrm>
          <a:off x="304272" y="226747"/>
          <a:ext cx="553222" cy="55322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3AB74DC0-4B44-45B3-A5A0-732AEADCD310}">
      <dsp:nvSpPr>
        <dsp:cNvPr id="0" name=""/>
        <dsp:cNvSpPr/>
      </dsp:nvSpPr>
      <dsp:spPr>
        <a:xfrm>
          <a:off x="1161766" y="429"/>
          <a:ext cx="3600662" cy="10058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453" tIns="106453" rIns="106453" bIns="106453" numCol="1" spcCol="1270" anchor="ctr" anchorCtr="0">
          <a:noAutofit/>
        </a:bodyPr>
        <a:lstStyle/>
        <a:p>
          <a:pPr marL="0" lvl="0" indent="0" algn="l" defTabSz="666750">
            <a:lnSpc>
              <a:spcPct val="100000"/>
            </a:lnSpc>
            <a:spcBef>
              <a:spcPct val="0"/>
            </a:spcBef>
            <a:spcAft>
              <a:spcPct val="35000"/>
            </a:spcAft>
            <a:buNone/>
          </a:pPr>
          <a:r>
            <a:rPr lang="en-IN" sz="1500" kern="1200" dirty="0">
              <a:solidFill>
                <a:schemeClr val="bg1"/>
              </a:solidFill>
            </a:rPr>
            <a:t>So we are doing this project on field of football(soccer) domain.</a:t>
          </a:r>
          <a:endParaRPr lang="en-US" sz="1500" kern="1200" dirty="0">
            <a:solidFill>
              <a:schemeClr val="bg1"/>
            </a:solidFill>
          </a:endParaRPr>
        </a:p>
      </dsp:txBody>
      <dsp:txXfrm>
        <a:off x="1161766" y="429"/>
        <a:ext cx="3600662" cy="1005858"/>
      </dsp:txXfrm>
    </dsp:sp>
    <dsp:sp modelId="{EF9F7E39-0555-4945-AE7D-AADE2205001F}">
      <dsp:nvSpPr>
        <dsp:cNvPr id="0" name=""/>
        <dsp:cNvSpPr/>
      </dsp:nvSpPr>
      <dsp:spPr>
        <a:xfrm>
          <a:off x="0" y="1257752"/>
          <a:ext cx="4762429" cy="100585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1946D6EC-89C9-496C-B940-907436768ECA}">
      <dsp:nvSpPr>
        <dsp:cNvPr id="0" name=""/>
        <dsp:cNvSpPr/>
      </dsp:nvSpPr>
      <dsp:spPr>
        <a:xfrm>
          <a:off x="304272" y="1484070"/>
          <a:ext cx="553222" cy="55322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91994C1F-0ABD-4D80-B772-DB3CE70B1DFB}">
      <dsp:nvSpPr>
        <dsp:cNvPr id="0" name=""/>
        <dsp:cNvSpPr/>
      </dsp:nvSpPr>
      <dsp:spPr>
        <a:xfrm>
          <a:off x="1161766" y="1257752"/>
          <a:ext cx="3600662" cy="10058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453" tIns="106453" rIns="106453" bIns="106453" numCol="1" spcCol="1270" anchor="ctr" anchorCtr="0">
          <a:noAutofit/>
        </a:bodyPr>
        <a:lstStyle/>
        <a:p>
          <a:pPr marL="0" lvl="0" indent="0" algn="l" defTabSz="666750">
            <a:lnSpc>
              <a:spcPct val="100000"/>
            </a:lnSpc>
            <a:spcBef>
              <a:spcPct val="0"/>
            </a:spcBef>
            <a:spcAft>
              <a:spcPct val="35000"/>
            </a:spcAft>
            <a:buNone/>
          </a:pPr>
          <a:r>
            <a:rPr lang="en-IN" sz="1500" kern="1200" dirty="0">
              <a:solidFill>
                <a:schemeClr val="bg1"/>
              </a:solidFill>
            </a:rPr>
            <a:t>We are also using Computer Vision(open-cv) for the purpose and we have written our code on python.</a:t>
          </a:r>
          <a:endParaRPr lang="en-US" sz="1500" kern="1200" dirty="0">
            <a:solidFill>
              <a:schemeClr val="bg1"/>
            </a:solidFill>
          </a:endParaRPr>
        </a:p>
      </dsp:txBody>
      <dsp:txXfrm>
        <a:off x="1161766" y="1257752"/>
        <a:ext cx="3600662" cy="1005858"/>
      </dsp:txXfrm>
    </dsp:sp>
    <dsp:sp modelId="{D6F4DC0F-AE08-4591-8173-7E39C5A784A6}">
      <dsp:nvSpPr>
        <dsp:cNvPr id="0" name=""/>
        <dsp:cNvSpPr/>
      </dsp:nvSpPr>
      <dsp:spPr>
        <a:xfrm>
          <a:off x="0" y="2498931"/>
          <a:ext cx="4762429" cy="1005858"/>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F20B53C0-F1A6-4435-B6F2-B84F646BC675}">
      <dsp:nvSpPr>
        <dsp:cNvPr id="0" name=""/>
        <dsp:cNvSpPr/>
      </dsp:nvSpPr>
      <dsp:spPr>
        <a:xfrm>
          <a:off x="304272" y="2741393"/>
          <a:ext cx="553222" cy="55322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387C6445-F058-418D-875D-8E7CD10F23C0}">
      <dsp:nvSpPr>
        <dsp:cNvPr id="0" name=""/>
        <dsp:cNvSpPr/>
      </dsp:nvSpPr>
      <dsp:spPr>
        <a:xfrm>
          <a:off x="1161766" y="2515075"/>
          <a:ext cx="3600662" cy="10058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453" tIns="106453" rIns="106453" bIns="106453" numCol="1" spcCol="1270" anchor="ctr" anchorCtr="0">
          <a:noAutofit/>
        </a:bodyPr>
        <a:lstStyle/>
        <a:p>
          <a:pPr marL="0" lvl="0" indent="0" algn="l" defTabSz="666750">
            <a:lnSpc>
              <a:spcPct val="100000"/>
            </a:lnSpc>
            <a:spcBef>
              <a:spcPct val="0"/>
            </a:spcBef>
            <a:spcAft>
              <a:spcPct val="35000"/>
            </a:spcAft>
            <a:buNone/>
          </a:pPr>
          <a:r>
            <a:rPr lang="en-IN" sz="1500" kern="1200" dirty="0">
              <a:solidFill>
                <a:schemeClr val="bg1"/>
              </a:solidFill>
            </a:rPr>
            <a:t>We are mainly working on the left the side of the playable football(soccer)  field near the penalty box</a:t>
          </a:r>
          <a:endParaRPr lang="en-US" sz="1500" kern="1200" dirty="0">
            <a:solidFill>
              <a:schemeClr val="bg1"/>
            </a:solidFill>
          </a:endParaRPr>
        </a:p>
      </dsp:txBody>
      <dsp:txXfrm>
        <a:off x="1161766" y="2515075"/>
        <a:ext cx="3600662" cy="10058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6AAAA8-24B4-4651-9164-6AC5D9DB4639}">
      <dsp:nvSpPr>
        <dsp:cNvPr id="0" name=""/>
        <dsp:cNvSpPr/>
      </dsp:nvSpPr>
      <dsp:spPr>
        <a:xfrm>
          <a:off x="0" y="2104"/>
          <a:ext cx="990599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DDF184-CE14-4844-B245-B29D18BC5F6A}">
      <dsp:nvSpPr>
        <dsp:cNvPr id="0" name=""/>
        <dsp:cNvSpPr/>
      </dsp:nvSpPr>
      <dsp:spPr>
        <a:xfrm>
          <a:off x="0" y="2104"/>
          <a:ext cx="9905999" cy="7177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t>We have an initial  football(image) taken from a game from a camera angle on the left side of the field.</a:t>
          </a:r>
          <a:endParaRPr lang="en-US" sz="1800" kern="1200" dirty="0"/>
        </a:p>
      </dsp:txBody>
      <dsp:txXfrm>
        <a:off x="0" y="2104"/>
        <a:ext cx="9905999" cy="717792"/>
      </dsp:txXfrm>
    </dsp:sp>
    <dsp:sp modelId="{C6A87119-15E4-474F-A29D-A63F296928AE}">
      <dsp:nvSpPr>
        <dsp:cNvPr id="0" name=""/>
        <dsp:cNvSpPr/>
      </dsp:nvSpPr>
      <dsp:spPr>
        <a:xfrm>
          <a:off x="0" y="719897"/>
          <a:ext cx="990599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1B88BE-71D3-44E1-9D55-1D13ECFF6913}">
      <dsp:nvSpPr>
        <dsp:cNvPr id="0" name=""/>
        <dsp:cNvSpPr/>
      </dsp:nvSpPr>
      <dsp:spPr>
        <a:xfrm>
          <a:off x="0" y="719897"/>
          <a:ext cx="9905999" cy="7177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t>We have to first do the segmentation of the image to remove the background details which are not needed so and only keep the green playable part.</a:t>
          </a:r>
          <a:endParaRPr lang="en-US" sz="1800" kern="1200" dirty="0"/>
        </a:p>
      </dsp:txBody>
      <dsp:txXfrm>
        <a:off x="0" y="719897"/>
        <a:ext cx="9905999" cy="717792"/>
      </dsp:txXfrm>
    </dsp:sp>
    <dsp:sp modelId="{C8BE3C21-29B1-498F-8119-A1D63CD2E08F}">
      <dsp:nvSpPr>
        <dsp:cNvPr id="0" name=""/>
        <dsp:cNvSpPr/>
      </dsp:nvSpPr>
      <dsp:spPr>
        <a:xfrm>
          <a:off x="0" y="1437689"/>
          <a:ext cx="990599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FA1E28-B938-4363-8561-05117A4A495E}">
      <dsp:nvSpPr>
        <dsp:cNvPr id="0" name=""/>
        <dsp:cNvSpPr/>
      </dsp:nvSpPr>
      <dsp:spPr>
        <a:xfrm>
          <a:off x="0" y="1437689"/>
          <a:ext cx="9905999" cy="7177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t>After doing all kind of segmentation we will do line detection using Hough theorem.</a:t>
          </a:r>
          <a:endParaRPr lang="en-US" sz="1800" kern="1200" dirty="0"/>
        </a:p>
      </dsp:txBody>
      <dsp:txXfrm>
        <a:off x="0" y="1437689"/>
        <a:ext cx="9905999" cy="717792"/>
      </dsp:txXfrm>
    </dsp:sp>
    <dsp:sp modelId="{74A720B2-A544-4A78-9E3D-BCF8BF6B93A1}">
      <dsp:nvSpPr>
        <dsp:cNvPr id="0" name=""/>
        <dsp:cNvSpPr/>
      </dsp:nvSpPr>
      <dsp:spPr>
        <a:xfrm>
          <a:off x="0" y="2155481"/>
          <a:ext cx="990599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92D710-8873-4AFD-B742-5CFBF2BB6BBE}">
      <dsp:nvSpPr>
        <dsp:cNvPr id="0" name=""/>
        <dsp:cNvSpPr/>
      </dsp:nvSpPr>
      <dsp:spPr>
        <a:xfrm>
          <a:off x="0" y="2155482"/>
          <a:ext cx="9905999" cy="7177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t>3</a:t>
          </a:r>
          <a:r>
            <a:rPr lang="en-IN" sz="1800" kern="1200" baseline="30000" dirty="0"/>
            <a:t>rd</a:t>
          </a:r>
          <a:r>
            <a:rPr lang="en-IN" sz="1800" kern="1200" dirty="0"/>
            <a:t> Stage will be do line classification the aim is to get 4 closed lines which will give us 4 co-ordinates that we need.</a:t>
          </a:r>
          <a:endParaRPr lang="en-US" sz="1800" kern="1200" dirty="0"/>
        </a:p>
      </dsp:txBody>
      <dsp:txXfrm>
        <a:off x="0" y="2155482"/>
        <a:ext cx="9905999" cy="717792"/>
      </dsp:txXfrm>
    </dsp:sp>
    <dsp:sp modelId="{AE33CD49-E6A7-4875-A276-897456399DC5}">
      <dsp:nvSpPr>
        <dsp:cNvPr id="0" name=""/>
        <dsp:cNvSpPr/>
      </dsp:nvSpPr>
      <dsp:spPr>
        <a:xfrm>
          <a:off x="0" y="2873274"/>
          <a:ext cx="990599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2AC8B1-9DB2-4819-A1AB-15CB22D8D94B}">
      <dsp:nvSpPr>
        <dsp:cNvPr id="0" name=""/>
        <dsp:cNvSpPr/>
      </dsp:nvSpPr>
      <dsp:spPr>
        <a:xfrm>
          <a:off x="0" y="2873274"/>
          <a:ext cx="9905999" cy="7177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t>After we get all four co-ordinates on the original image we will use assumptions and try get the approx. co-ordinates for the field diagram.</a:t>
          </a:r>
          <a:endParaRPr lang="en-US" sz="1800" kern="1200" dirty="0"/>
        </a:p>
      </dsp:txBody>
      <dsp:txXfrm>
        <a:off x="0" y="2873274"/>
        <a:ext cx="9905999" cy="717792"/>
      </dsp:txXfrm>
    </dsp:sp>
    <dsp:sp modelId="{D0C64CB6-D6C8-40AC-BFC6-69D938BB3A87}">
      <dsp:nvSpPr>
        <dsp:cNvPr id="0" name=""/>
        <dsp:cNvSpPr/>
      </dsp:nvSpPr>
      <dsp:spPr>
        <a:xfrm>
          <a:off x="0" y="3591066"/>
          <a:ext cx="990599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15EACC-21F0-4C2C-8482-A6BA6AE03888}">
      <dsp:nvSpPr>
        <dsp:cNvPr id="0" name=""/>
        <dsp:cNvSpPr/>
      </dsp:nvSpPr>
      <dsp:spPr>
        <a:xfrm>
          <a:off x="0" y="3591066"/>
          <a:ext cx="9905999" cy="7177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kern="1200" dirty="0"/>
            <a:t>And finally we have to perform homography between both images.</a:t>
          </a:r>
          <a:endParaRPr lang="en-US" sz="1800" kern="1200" dirty="0"/>
        </a:p>
      </dsp:txBody>
      <dsp:txXfrm>
        <a:off x="0" y="3591066"/>
        <a:ext cx="9905999" cy="7177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798970-F4F8-433B-9252-32506393CE24}">
      <dsp:nvSpPr>
        <dsp:cNvPr id="0" name=""/>
        <dsp:cNvSpPr/>
      </dsp:nvSpPr>
      <dsp:spPr>
        <a:xfrm>
          <a:off x="956777" y="0"/>
          <a:ext cx="5579530" cy="1300331"/>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IN" sz="1200" kern="1200" dirty="0">
              <a:latin typeface="Amasis MT Pro Black" panose="02040A04050005020304" pitchFamily="18" charset="0"/>
              <a:cs typeface="Angsana New" panose="020B0502040204020203" pitchFamily="18" charset="-34"/>
            </a:rPr>
            <a:t>Now in last stage we came up with idea that the co-ordinate either lies in 13 or 126 x-axis in field diagram so now we have to find which co-ordinate belongs to where for that we have considered the entire image as a rectangle of 640x480 dimension and drew a diagonal line in the entire image.</a:t>
          </a:r>
          <a:endParaRPr lang="en-US" sz="1200" kern="1200" dirty="0">
            <a:latin typeface="Amasis MT Pro Black" panose="02040A04050005020304" pitchFamily="18" charset="0"/>
            <a:cs typeface="Angsana New" panose="020B0502040204020203" pitchFamily="18" charset="-34"/>
          </a:endParaRPr>
        </a:p>
      </dsp:txBody>
      <dsp:txXfrm>
        <a:off x="994862" y="38085"/>
        <a:ext cx="4099792" cy="1224161"/>
      </dsp:txXfrm>
    </dsp:sp>
    <dsp:sp modelId="{CD53D18B-8FF6-40BB-9DCC-B7A88342EC32}">
      <dsp:nvSpPr>
        <dsp:cNvPr id="0" name=""/>
        <dsp:cNvSpPr/>
      </dsp:nvSpPr>
      <dsp:spPr>
        <a:xfrm>
          <a:off x="492311" y="1604600"/>
          <a:ext cx="5579530" cy="1375372"/>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kern="1200">
              <a:latin typeface="Amasis MT Pro Black" panose="02040A04050005020304" pitchFamily="18" charset="0"/>
              <a:cs typeface="Angsana New" panose="020B0502040204020203" pitchFamily="18" charset="-34"/>
            </a:rPr>
            <a:t>Now if the co-ordinate lies in the upper adjacent layer then it will have a x value of 13 and for bottom adjacent layer x value will be 126.</a:t>
          </a:r>
          <a:endParaRPr lang="en-US" sz="1400" kern="1200">
            <a:latin typeface="Amasis MT Pro Black" panose="02040A04050005020304" pitchFamily="18" charset="0"/>
            <a:cs typeface="Angsana New" panose="020B0502040204020203" pitchFamily="18" charset="-34"/>
          </a:endParaRPr>
        </a:p>
      </dsp:txBody>
      <dsp:txXfrm>
        <a:off x="532594" y="1644883"/>
        <a:ext cx="4112660" cy="1294806"/>
      </dsp:txXfrm>
    </dsp:sp>
    <dsp:sp modelId="{F73BABCD-9FD9-4A36-A193-640707665703}">
      <dsp:nvSpPr>
        <dsp:cNvPr id="0" name=""/>
        <dsp:cNvSpPr/>
      </dsp:nvSpPr>
      <dsp:spPr>
        <a:xfrm>
          <a:off x="984622" y="3209201"/>
          <a:ext cx="5579530" cy="1375372"/>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IN" sz="1400" kern="1200">
              <a:latin typeface="Amasis MT Pro Black" panose="02040A04050005020304" pitchFamily="18" charset="0"/>
              <a:cs typeface="Angsana New" panose="020B0502040204020203" pitchFamily="18" charset="-34"/>
            </a:rPr>
            <a:t>Limitations:- Won’t work if all four co-ordinate lies in upper or bottom adjacent layer because different camera angle of the image (like ariel or close up shots)</a:t>
          </a:r>
          <a:endParaRPr lang="en-US" sz="1400" kern="1200">
            <a:latin typeface="Amasis MT Pro Black" panose="02040A04050005020304" pitchFamily="18" charset="0"/>
            <a:cs typeface="Angsana New" panose="020B0502040204020203" pitchFamily="18" charset="-34"/>
          </a:endParaRPr>
        </a:p>
      </dsp:txBody>
      <dsp:txXfrm>
        <a:off x="1024905" y="3249484"/>
        <a:ext cx="4112660" cy="1294806"/>
      </dsp:txXfrm>
    </dsp:sp>
    <dsp:sp modelId="{51F00CDB-FA8A-4EF4-8566-2F0010C59DF8}">
      <dsp:nvSpPr>
        <dsp:cNvPr id="0" name=""/>
        <dsp:cNvSpPr/>
      </dsp:nvSpPr>
      <dsp:spPr>
        <a:xfrm>
          <a:off x="4685538" y="1042990"/>
          <a:ext cx="893991" cy="893991"/>
        </a:xfrm>
        <a:prstGeom prst="downArrow">
          <a:avLst>
            <a:gd name="adj1" fmla="val 55000"/>
            <a:gd name="adj2" fmla="val 45000"/>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latin typeface="Amasis MT Pro Black" panose="02040A04050005020304" pitchFamily="18" charset="0"/>
            <a:cs typeface="Angsana New" panose="020B0502040204020203" pitchFamily="18" charset="-34"/>
          </a:endParaRPr>
        </a:p>
      </dsp:txBody>
      <dsp:txXfrm>
        <a:off x="4886686" y="1042990"/>
        <a:ext cx="491695" cy="672728"/>
      </dsp:txXfrm>
    </dsp:sp>
    <dsp:sp modelId="{6F955FB6-5CA3-4884-AC61-535577ABC6C8}">
      <dsp:nvSpPr>
        <dsp:cNvPr id="0" name=""/>
        <dsp:cNvSpPr/>
      </dsp:nvSpPr>
      <dsp:spPr>
        <a:xfrm>
          <a:off x="5177849" y="2638422"/>
          <a:ext cx="893991" cy="893991"/>
        </a:xfrm>
        <a:prstGeom prst="downArrow">
          <a:avLst>
            <a:gd name="adj1" fmla="val 55000"/>
            <a:gd name="adj2" fmla="val 45000"/>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latin typeface="Amasis MT Pro Black" panose="02040A04050005020304" pitchFamily="18" charset="0"/>
            <a:cs typeface="Angsana New" panose="020B0502040204020203" pitchFamily="18" charset="-34"/>
          </a:endParaRPr>
        </a:p>
      </dsp:txBody>
      <dsp:txXfrm>
        <a:off x="5378997" y="2638422"/>
        <a:ext cx="491695" cy="67272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2T23:00:07.686"/>
    </inkml:context>
    <inkml:brush xml:id="br0">
      <inkml:brushProperty name="width" value="0.05" units="cm"/>
      <inkml:brushProperty name="height" value="0.05" units="cm"/>
    </inkml:brush>
  </inkml:definitions>
  <inkml:trace contextRef="#ctx0" brushRef="#br0">1 261 24575,'1'4'0,"0"-1"0,0 0 0,0 0 0,1 0 0,-1-1 0,1 1 0,0 0 0,0-1 0,0 1 0,0 0 0,5 3 0,1 3 0,132 134 0,7 7 0,-146-149 0,3 5 0,1-1 0,0 1 0,0-1 0,1 0 0,0 0 0,6 5 0,-10-9 0,0-1 0,0 1 0,0-1 0,-1 1 0,1 0 0,0-1 0,0 0 0,0 1 0,-1-1 0,1 0 0,1 0 0,-1 0 0,0 0 0,-1 0 0,1-1 0,0 1 0,0-1 0,-1 1 0,1-1 0,0 0 0,0 1 0,0-1 0,-1 0 0,1 0 0,0 0 0,0 0 0,-1-1 0,2-1 0,8-7 0,-1-2 0,-1 1 0,0-1 0,-1 0 0,10-18 0,6-9 0,13-14 0,-21 32 0,0-2 0,-1 1 0,-2-2 0,0 0 0,-2-1 0,10-29 0,1-34 0,20-59 0,-41 145 0,0-1 0,-1 1 0,1 0 0,0-1 0,1 1 0,-1 0 0,1 0 0,-1 0 0,0-1 0,3 0 0,-4 3 0,1 0 0,-1 0 0,0-1 0,0 1 0,0 0 0,1 0 0,-1 0 0,0 0 0,0 0 0,1 0 0,-1 0 0,0 0 0,0 0 0,1 0 0,-1 0 0,0 0 0,0 0 0,0 0 0,0 0 0,0 0 0,0 0 0,1 0 0,-1 0 0,0 0 0,0 0 0,1 0 0,-1 0 0,0 1 0,0-1 0,0 0 0,1 0 0,-1 0 0,0 0 0,0 1 0,0-1 0,1 0 0,4 18 0,0 35 0,-2 1 0,-3-1 0,-3 0 0,-11 75 0,-103 484 0,90-483 0,-25 130 0,51-256-124,0 1 0,1-1 0,-1 1 0,-1 0 0,2-1 0,-1 0-1,-1 0 1,0 1 0,0-1 0,-4 6 0,-4-1-6702</inkml:trace>
</inkml:ink>
</file>

<file path=ppt/media/image1.jpeg>
</file>

<file path=ppt/media/image10.png>
</file>

<file path=ppt/media/image11.jpe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3.jpe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5CD60141-EEBD-4EC1-8E34-0344C16A18A2}"/>
              </a:ext>
              <a:ext uri="{C183D7F6-B498-43B3-948B-1728B52AA6E4}">
                <adec:decorative xmlns:adec="http://schemas.microsoft.com/office/drawing/2017/decorative" val="1"/>
              </a:ext>
            </a:extLst>
          </p:cNvPr>
          <p:cNvSpPr/>
          <p:nvPr/>
        </p:nvSpPr>
        <p:spPr>
          <a:xfrm>
            <a:off x="5318308" y="0"/>
            <a:ext cx="6873692" cy="6858000"/>
          </a:xfrm>
          <a:custGeom>
            <a:avLst/>
            <a:gdLst>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0 w 12192000"/>
              <a:gd name="connsiteY6" fmla="*/ 0 h 6858000"/>
              <a:gd name="connsiteX7" fmla="*/ 6700 w 12192000"/>
              <a:gd name="connsiteY7" fmla="*/ 0 h 6858000"/>
              <a:gd name="connsiteX8" fmla="*/ 6700 w 12192000"/>
              <a:gd name="connsiteY8" fmla="*/ 6858000 h 6858000"/>
              <a:gd name="connsiteX9" fmla="*/ 0 w 12192000"/>
              <a:gd name="connsiteY9" fmla="*/ 6858000 h 6858000"/>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11328900 w 12192000"/>
              <a:gd name="connsiteY6" fmla="*/ 0 h 6858000"/>
              <a:gd name="connsiteX7" fmla="*/ 0 w 12192000"/>
              <a:gd name="connsiteY7" fmla="*/ 6858000 h 6858000"/>
              <a:gd name="connsiteX8" fmla="*/ 6700 w 12192000"/>
              <a:gd name="connsiteY8" fmla="*/ 0 h 6858000"/>
              <a:gd name="connsiteX9" fmla="*/ 6700 w 12192000"/>
              <a:gd name="connsiteY9" fmla="*/ 6858000 h 6858000"/>
              <a:gd name="connsiteX10" fmla="*/ 0 w 12192000"/>
              <a:gd name="connsiteY10" fmla="*/ 6858000 h 6858000"/>
              <a:gd name="connsiteX0" fmla="*/ 11322200 w 12185300"/>
              <a:gd name="connsiteY0" fmla="*/ 0 h 6858000"/>
              <a:gd name="connsiteX1" fmla="*/ 12185300 w 12185300"/>
              <a:gd name="connsiteY1" fmla="*/ 0 h 6858000"/>
              <a:gd name="connsiteX2" fmla="*/ 12185300 w 12185300"/>
              <a:gd name="connsiteY2" fmla="*/ 6858000 h 6858000"/>
              <a:gd name="connsiteX3" fmla="*/ 5311608 w 12185300"/>
              <a:gd name="connsiteY3" fmla="*/ 6858000 h 6858000"/>
              <a:gd name="connsiteX4" fmla="*/ 11322197 w 12185300"/>
              <a:gd name="connsiteY4" fmla="*/ 4 h 6858000"/>
              <a:gd name="connsiteX5" fmla="*/ 11322198 w 12185300"/>
              <a:gd name="connsiteY5" fmla="*/ 2 h 6858000"/>
              <a:gd name="connsiteX6" fmla="*/ 11322200 w 12185300"/>
              <a:gd name="connsiteY6" fmla="*/ 0 h 6858000"/>
              <a:gd name="connsiteX7" fmla="*/ 0 w 12185300"/>
              <a:gd name="connsiteY7" fmla="*/ 6858000 h 6858000"/>
              <a:gd name="connsiteX8" fmla="*/ 0 w 12185300"/>
              <a:gd name="connsiteY8" fmla="*/ 0 h 6858000"/>
              <a:gd name="connsiteX9" fmla="*/ 0 w 12185300"/>
              <a:gd name="connsiteY9" fmla="*/ 6858000 h 6858000"/>
              <a:gd name="connsiteX0" fmla="*/ 6010592 w 6873692"/>
              <a:gd name="connsiteY0" fmla="*/ 0 h 6858000"/>
              <a:gd name="connsiteX1" fmla="*/ 6873692 w 6873692"/>
              <a:gd name="connsiteY1" fmla="*/ 0 h 6858000"/>
              <a:gd name="connsiteX2" fmla="*/ 6873692 w 6873692"/>
              <a:gd name="connsiteY2" fmla="*/ 6858000 h 6858000"/>
              <a:gd name="connsiteX3" fmla="*/ 0 w 6873692"/>
              <a:gd name="connsiteY3" fmla="*/ 6858000 h 6858000"/>
              <a:gd name="connsiteX4" fmla="*/ 6010589 w 6873692"/>
              <a:gd name="connsiteY4" fmla="*/ 4 h 6858000"/>
              <a:gd name="connsiteX5" fmla="*/ 6010590 w 6873692"/>
              <a:gd name="connsiteY5" fmla="*/ 2 h 6858000"/>
              <a:gd name="connsiteX6" fmla="*/ 6010592 w 6873692"/>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3692" h="6858000">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65FCBBA-905A-4FD1-BFBA-F3EE6DA264E0}"/>
              </a:ext>
            </a:extLst>
          </p:cNvPr>
          <p:cNvSpPr>
            <a:spLocks noGrp="1"/>
          </p:cNvSpPr>
          <p:nvPr>
            <p:ph type="ctrTitle"/>
          </p:nvPr>
        </p:nvSpPr>
        <p:spPr>
          <a:xfrm>
            <a:off x="1143000" y="1181098"/>
            <a:ext cx="8986580" cy="2832404"/>
          </a:xfrm>
        </p:spPr>
        <p:txBody>
          <a:bodyPr anchor="t">
            <a:normAutofit/>
          </a:bodyPr>
          <a:lstStyle>
            <a:lvl1pPr algn="l">
              <a:lnSpc>
                <a:spcPct val="100000"/>
              </a:lnSpc>
              <a:defRPr sz="4800" cap="all" spc="300" baseline="0"/>
            </a:lvl1pPr>
          </a:lstStyle>
          <a:p>
            <a:r>
              <a:rPr lang="en-US" dirty="0"/>
              <a:t>Click to edit Master title style</a:t>
            </a:r>
          </a:p>
        </p:txBody>
      </p:sp>
      <p:sp>
        <p:nvSpPr>
          <p:cNvPr id="3" name="Subtitle 2">
            <a:extLst>
              <a:ext uri="{FF2B5EF4-FFF2-40B4-BE49-F238E27FC236}">
                <a16:creationId xmlns:a16="http://schemas.microsoft.com/office/drawing/2014/main" id="{13DD287E-F1C8-463F-8429-D1B5B1582520}"/>
              </a:ext>
            </a:extLst>
          </p:cNvPr>
          <p:cNvSpPr>
            <a:spLocks noGrp="1"/>
          </p:cNvSpPr>
          <p:nvPr>
            <p:ph type="subTitle" idx="1"/>
          </p:nvPr>
        </p:nvSpPr>
        <p:spPr>
          <a:xfrm>
            <a:off x="1143000" y="5463522"/>
            <a:ext cx="8986580" cy="650311"/>
          </a:xfrm>
        </p:spPr>
        <p:txBody>
          <a:bodyPr>
            <a:normAutofit/>
          </a:bodyPr>
          <a:lstStyle>
            <a:lvl1pPr marL="0" indent="0" algn="l">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81F44ED-7973-4A99-B2CA-A8962BCE0D5D}"/>
              </a:ext>
            </a:extLst>
          </p:cNvPr>
          <p:cNvSpPr>
            <a:spLocks noGrp="1"/>
          </p:cNvSpPr>
          <p:nvPr>
            <p:ph type="dt" sz="half" idx="10"/>
          </p:nvPr>
        </p:nvSpPr>
        <p:spPr/>
        <p:txBody>
          <a:bodyPr/>
          <a:lstStyle/>
          <a:p>
            <a:fld id="{3CADBD16-5BFB-4D9F-9646-C75D1B53BBB6}" type="datetimeFigureOut">
              <a:rPr lang="en-US" smtClean="0"/>
              <a:t>6/19/2023</a:t>
            </a:fld>
            <a:endParaRPr lang="en-US" dirty="0"/>
          </a:p>
        </p:txBody>
      </p:sp>
      <p:sp>
        <p:nvSpPr>
          <p:cNvPr id="5" name="Footer Placeholder 4">
            <a:extLst>
              <a:ext uri="{FF2B5EF4-FFF2-40B4-BE49-F238E27FC236}">
                <a16:creationId xmlns:a16="http://schemas.microsoft.com/office/drawing/2014/main" id="{08DF96F2-D6BE-49AC-A605-5AE87C3F2F1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817FC50-B13C-4B63-AE64-F71A6EDE63B6}"/>
              </a:ext>
            </a:extLst>
          </p:cNvPr>
          <p:cNvSpPr>
            <a:spLocks noGrp="1"/>
          </p:cNvSpPr>
          <p:nvPr>
            <p:ph type="sldNum" sz="quarter" idx="12"/>
          </p:nvPr>
        </p:nvSpPr>
        <p:spPr/>
        <p:txBody>
          <a:bodyPr/>
          <a:lstStyle/>
          <a:p>
            <a:fld id="{C0722274-0FAA-4649-AA4E-4210F4F32167}" type="slidenum">
              <a:rPr lang="en-US" smtClean="0"/>
              <a:t>‹#›</a:t>
            </a:fld>
            <a:endParaRPr lang="en-US" dirty="0"/>
          </a:p>
        </p:txBody>
      </p:sp>
      <p:cxnSp>
        <p:nvCxnSpPr>
          <p:cNvPr id="12" name="Straight Connector 11">
            <a:extLst>
              <a:ext uri="{FF2B5EF4-FFF2-40B4-BE49-F238E27FC236}">
                <a16:creationId xmlns:a16="http://schemas.microsoft.com/office/drawing/2014/main" id="{4C75A547-BCD1-42BE-966E-53CA0AB93165}"/>
              </a:ext>
            </a:extLst>
          </p:cNvPr>
          <p:cNvCxnSpPr>
            <a:cxnSpLocks/>
          </p:cNvCxnSpPr>
          <p:nvPr/>
        </p:nvCxnSpPr>
        <p:spPr>
          <a:xfrm>
            <a:off x="1188357" y="5151666"/>
            <a:ext cx="98225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6997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A3BF2-BCE9-47D7-B1C0-1F0E4936B6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2722E9-C3E4-48AF-996A-495AE659FA6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C9E516-382B-4845-93BF-20C16EE0DB05}"/>
              </a:ext>
            </a:extLst>
          </p:cNvPr>
          <p:cNvSpPr>
            <a:spLocks noGrp="1"/>
          </p:cNvSpPr>
          <p:nvPr>
            <p:ph type="dt" sz="half" idx="10"/>
          </p:nvPr>
        </p:nvSpPr>
        <p:spPr/>
        <p:txBody>
          <a:bodyPr/>
          <a:lstStyle/>
          <a:p>
            <a:fld id="{3CADBD16-5BFB-4D9F-9646-C75D1B53BBB6}" type="datetimeFigureOut">
              <a:rPr lang="en-US" smtClean="0"/>
              <a:t>6/19/2023</a:t>
            </a:fld>
            <a:endParaRPr lang="en-US" dirty="0"/>
          </a:p>
        </p:txBody>
      </p:sp>
      <p:sp>
        <p:nvSpPr>
          <p:cNvPr id="5" name="Footer Placeholder 4">
            <a:extLst>
              <a:ext uri="{FF2B5EF4-FFF2-40B4-BE49-F238E27FC236}">
                <a16:creationId xmlns:a16="http://schemas.microsoft.com/office/drawing/2014/main" id="{EAB96E16-F168-442A-843C-5D490D54B06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9A61BEA-A969-437A-BD8B-CB1B709AD430}"/>
              </a:ext>
            </a:extLst>
          </p:cNvPr>
          <p:cNvSpPr>
            <a:spLocks noGrp="1"/>
          </p:cNvSpPr>
          <p:nvPr>
            <p:ph type="sldNum" sz="quarter" idx="12"/>
          </p:nvPr>
        </p:nvSpPr>
        <p:spPr/>
        <p:txBody>
          <a:bodyPr/>
          <a:lstStyle/>
          <a:p>
            <a:fld id="{C0722274-0FAA-4649-AA4E-4210F4F32167}" type="slidenum">
              <a:rPr lang="en-US" smtClean="0"/>
              <a:t>‹#›</a:t>
            </a:fld>
            <a:endParaRPr lang="en-US" dirty="0"/>
          </a:p>
        </p:txBody>
      </p:sp>
    </p:spTree>
    <p:extLst>
      <p:ext uri="{BB962C8B-B14F-4D97-AF65-F5344CB8AC3E}">
        <p14:creationId xmlns:p14="http://schemas.microsoft.com/office/powerpoint/2010/main" val="1322264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528449-3E11-45FF-BF3A-651867603E75}"/>
              </a:ext>
            </a:extLst>
          </p:cNvPr>
          <p:cNvSpPr>
            <a:spLocks noGrp="1"/>
          </p:cNvSpPr>
          <p:nvPr>
            <p:ph type="title" orient="vert"/>
          </p:nvPr>
        </p:nvSpPr>
        <p:spPr>
          <a:xfrm>
            <a:off x="8572500" y="870625"/>
            <a:ext cx="2476499" cy="50292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AFC0EAB0-2DFA-4CBA-86B1-1826EF523D4D}"/>
              </a:ext>
            </a:extLst>
          </p:cNvPr>
          <p:cNvSpPr>
            <a:spLocks noGrp="1"/>
          </p:cNvSpPr>
          <p:nvPr>
            <p:ph type="body" orient="vert" idx="1"/>
          </p:nvPr>
        </p:nvSpPr>
        <p:spPr>
          <a:xfrm>
            <a:off x="1143000" y="870625"/>
            <a:ext cx="7324928" cy="50292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FA22F89-E1F5-45D7-945A-8A2886C4BA59}"/>
              </a:ext>
            </a:extLst>
          </p:cNvPr>
          <p:cNvSpPr>
            <a:spLocks noGrp="1"/>
          </p:cNvSpPr>
          <p:nvPr>
            <p:ph type="dt" sz="half" idx="10"/>
          </p:nvPr>
        </p:nvSpPr>
        <p:spPr/>
        <p:txBody>
          <a:bodyPr/>
          <a:lstStyle/>
          <a:p>
            <a:fld id="{3CADBD16-5BFB-4D9F-9646-C75D1B53BBB6}" type="datetimeFigureOut">
              <a:rPr lang="en-US" smtClean="0"/>
              <a:t>6/19/2023</a:t>
            </a:fld>
            <a:endParaRPr lang="en-US" dirty="0"/>
          </a:p>
        </p:txBody>
      </p:sp>
      <p:sp>
        <p:nvSpPr>
          <p:cNvPr id="5" name="Footer Placeholder 4">
            <a:extLst>
              <a:ext uri="{FF2B5EF4-FFF2-40B4-BE49-F238E27FC236}">
                <a16:creationId xmlns:a16="http://schemas.microsoft.com/office/drawing/2014/main" id="{637E7E82-5FB8-4289-AD0C-0BA788E1479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45A4046-1A2C-41F5-A177-1C3919C20569}"/>
              </a:ext>
            </a:extLst>
          </p:cNvPr>
          <p:cNvSpPr>
            <a:spLocks noGrp="1"/>
          </p:cNvSpPr>
          <p:nvPr>
            <p:ph type="sldNum" sz="quarter" idx="12"/>
          </p:nvPr>
        </p:nvSpPr>
        <p:spPr/>
        <p:txBody>
          <a:bodyPr/>
          <a:lstStyle/>
          <a:p>
            <a:fld id="{C0722274-0FAA-4649-AA4E-4210F4F32167}" type="slidenum">
              <a:rPr lang="en-US" smtClean="0"/>
              <a:t>‹#›</a:t>
            </a:fld>
            <a:endParaRPr lang="en-US" dirty="0"/>
          </a:p>
        </p:txBody>
      </p:sp>
    </p:spTree>
    <p:extLst>
      <p:ext uri="{BB962C8B-B14F-4D97-AF65-F5344CB8AC3E}">
        <p14:creationId xmlns:p14="http://schemas.microsoft.com/office/powerpoint/2010/main" val="1699305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CD6F3-88F1-4195-8395-57AA096BB3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D8D06C-EB08-40B3-AFB3-A62F441122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03962F-B413-4C4C-A490-724DDB9E7DB9}"/>
              </a:ext>
            </a:extLst>
          </p:cNvPr>
          <p:cNvSpPr>
            <a:spLocks noGrp="1"/>
          </p:cNvSpPr>
          <p:nvPr>
            <p:ph type="dt" sz="half" idx="10"/>
          </p:nvPr>
        </p:nvSpPr>
        <p:spPr/>
        <p:txBody>
          <a:bodyPr/>
          <a:lstStyle/>
          <a:p>
            <a:fld id="{3CADBD16-5BFB-4D9F-9646-C75D1B53BBB6}" type="datetimeFigureOut">
              <a:rPr lang="en-US" smtClean="0"/>
              <a:t>6/19/2023</a:t>
            </a:fld>
            <a:endParaRPr lang="en-US" dirty="0"/>
          </a:p>
        </p:txBody>
      </p:sp>
      <p:sp>
        <p:nvSpPr>
          <p:cNvPr id="5" name="Footer Placeholder 4">
            <a:extLst>
              <a:ext uri="{FF2B5EF4-FFF2-40B4-BE49-F238E27FC236}">
                <a16:creationId xmlns:a16="http://schemas.microsoft.com/office/drawing/2014/main" id="{02871813-4E87-4C04-835D-76246010B0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A922BA3-033C-491E-A045-F0052AC19A8C}"/>
              </a:ext>
            </a:extLst>
          </p:cNvPr>
          <p:cNvSpPr>
            <a:spLocks noGrp="1"/>
          </p:cNvSpPr>
          <p:nvPr>
            <p:ph type="sldNum" sz="quarter" idx="12"/>
          </p:nvPr>
        </p:nvSpPr>
        <p:spPr/>
        <p:txBody>
          <a:bodyPr/>
          <a:lstStyle/>
          <a:p>
            <a:fld id="{C0722274-0FAA-4649-AA4E-4210F4F32167}" type="slidenum">
              <a:rPr lang="en-US" smtClean="0"/>
              <a:t>‹#›</a:t>
            </a:fld>
            <a:endParaRPr lang="en-US" dirty="0"/>
          </a:p>
        </p:txBody>
      </p:sp>
    </p:spTree>
    <p:extLst>
      <p:ext uri="{BB962C8B-B14F-4D97-AF65-F5344CB8AC3E}">
        <p14:creationId xmlns:p14="http://schemas.microsoft.com/office/powerpoint/2010/main" val="1695896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E19AD-2EDD-4B4F-9F9E-46A4441847A6}"/>
              </a:ext>
            </a:extLst>
          </p:cNvPr>
          <p:cNvSpPr>
            <a:spLocks noGrp="1"/>
          </p:cNvSpPr>
          <p:nvPr>
            <p:ph type="title"/>
          </p:nvPr>
        </p:nvSpPr>
        <p:spPr>
          <a:xfrm>
            <a:off x="1143000" y="1709738"/>
            <a:ext cx="8520952" cy="2852737"/>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00EE5927-21D5-4EBA-A112-CAD1BD38BCB1}"/>
              </a:ext>
            </a:extLst>
          </p:cNvPr>
          <p:cNvSpPr>
            <a:spLocks noGrp="1"/>
          </p:cNvSpPr>
          <p:nvPr>
            <p:ph type="body" idx="1"/>
          </p:nvPr>
        </p:nvSpPr>
        <p:spPr>
          <a:xfrm>
            <a:off x="1143000" y="4589466"/>
            <a:ext cx="8520952" cy="813266"/>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CEF0D16-9D87-4D76-A5A5-534E24B7DD25}"/>
              </a:ext>
            </a:extLst>
          </p:cNvPr>
          <p:cNvSpPr>
            <a:spLocks noGrp="1"/>
          </p:cNvSpPr>
          <p:nvPr>
            <p:ph type="dt" sz="half" idx="10"/>
          </p:nvPr>
        </p:nvSpPr>
        <p:spPr/>
        <p:txBody>
          <a:bodyPr/>
          <a:lstStyle/>
          <a:p>
            <a:fld id="{3CADBD16-5BFB-4D9F-9646-C75D1B53BBB6}" type="datetimeFigureOut">
              <a:rPr lang="en-US" smtClean="0"/>
              <a:t>6/19/2023</a:t>
            </a:fld>
            <a:endParaRPr lang="en-US" dirty="0"/>
          </a:p>
        </p:txBody>
      </p:sp>
      <p:sp>
        <p:nvSpPr>
          <p:cNvPr id="5" name="Footer Placeholder 4">
            <a:extLst>
              <a:ext uri="{FF2B5EF4-FFF2-40B4-BE49-F238E27FC236}">
                <a16:creationId xmlns:a16="http://schemas.microsoft.com/office/drawing/2014/main" id="{5965F387-5AAC-45D0-ABCE-B1CF4BC7E0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98AF6FE-0006-4F40-A7FB-E0FDBADF7548}"/>
              </a:ext>
            </a:extLst>
          </p:cNvPr>
          <p:cNvSpPr>
            <a:spLocks noGrp="1"/>
          </p:cNvSpPr>
          <p:nvPr>
            <p:ph type="sldNum" sz="quarter" idx="12"/>
          </p:nvPr>
        </p:nvSpPr>
        <p:spPr/>
        <p:txBody>
          <a:bodyPr/>
          <a:lstStyle/>
          <a:p>
            <a:fld id="{C0722274-0FAA-4649-AA4E-4210F4F32167}" type="slidenum">
              <a:rPr lang="en-US" smtClean="0"/>
              <a:t>‹#›</a:t>
            </a:fld>
            <a:endParaRPr lang="en-US" dirty="0"/>
          </a:p>
        </p:txBody>
      </p:sp>
    </p:spTree>
    <p:extLst>
      <p:ext uri="{BB962C8B-B14F-4D97-AF65-F5344CB8AC3E}">
        <p14:creationId xmlns:p14="http://schemas.microsoft.com/office/powerpoint/2010/main" val="1886723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8AADE-587E-4574-B21B-7ABDE5A236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2F9DA5-4DFB-4211-A58A-FFD842C27A65}"/>
              </a:ext>
            </a:extLst>
          </p:cNvPr>
          <p:cNvSpPr>
            <a:spLocks noGrp="1"/>
          </p:cNvSpPr>
          <p:nvPr>
            <p:ph sz="half" idx="1"/>
          </p:nvPr>
        </p:nvSpPr>
        <p:spPr>
          <a:xfrm>
            <a:off x="1143000" y="2339501"/>
            <a:ext cx="4798979" cy="3550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A99F26-66AF-4614-91CE-C93A24BAC23A}"/>
              </a:ext>
            </a:extLst>
          </p:cNvPr>
          <p:cNvSpPr>
            <a:spLocks noGrp="1"/>
          </p:cNvSpPr>
          <p:nvPr>
            <p:ph sz="half" idx="2"/>
          </p:nvPr>
        </p:nvSpPr>
        <p:spPr>
          <a:xfrm>
            <a:off x="6250020" y="2339501"/>
            <a:ext cx="4798980" cy="355059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F8F678E-59B5-4DF9-ABCB-506B9CB701CC}"/>
              </a:ext>
            </a:extLst>
          </p:cNvPr>
          <p:cNvSpPr>
            <a:spLocks noGrp="1"/>
          </p:cNvSpPr>
          <p:nvPr>
            <p:ph type="dt" sz="half" idx="10"/>
          </p:nvPr>
        </p:nvSpPr>
        <p:spPr/>
        <p:txBody>
          <a:bodyPr/>
          <a:lstStyle/>
          <a:p>
            <a:fld id="{3CADBD16-5BFB-4D9F-9646-C75D1B53BBB6}" type="datetimeFigureOut">
              <a:rPr lang="en-US" smtClean="0"/>
              <a:t>6/19/2023</a:t>
            </a:fld>
            <a:endParaRPr lang="en-US" dirty="0"/>
          </a:p>
        </p:txBody>
      </p:sp>
      <p:sp>
        <p:nvSpPr>
          <p:cNvPr id="6" name="Footer Placeholder 5">
            <a:extLst>
              <a:ext uri="{FF2B5EF4-FFF2-40B4-BE49-F238E27FC236}">
                <a16:creationId xmlns:a16="http://schemas.microsoft.com/office/drawing/2014/main" id="{18B50A53-317B-444A-9BA2-F69CDBF5DA6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0B269A1-B0FB-4C8F-B6AA-0718C92D3D22}"/>
              </a:ext>
            </a:extLst>
          </p:cNvPr>
          <p:cNvSpPr>
            <a:spLocks noGrp="1"/>
          </p:cNvSpPr>
          <p:nvPr>
            <p:ph type="sldNum" sz="quarter" idx="12"/>
          </p:nvPr>
        </p:nvSpPr>
        <p:spPr/>
        <p:txBody>
          <a:bodyPr/>
          <a:lstStyle/>
          <a:p>
            <a:fld id="{C0722274-0FAA-4649-AA4E-4210F4F32167}" type="slidenum">
              <a:rPr lang="en-US" smtClean="0"/>
              <a:t>‹#›</a:t>
            </a:fld>
            <a:endParaRPr lang="en-US" dirty="0"/>
          </a:p>
        </p:txBody>
      </p:sp>
    </p:spTree>
    <p:extLst>
      <p:ext uri="{BB962C8B-B14F-4D97-AF65-F5344CB8AC3E}">
        <p14:creationId xmlns:p14="http://schemas.microsoft.com/office/powerpoint/2010/main" val="2091361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BBBF-42B2-4A5D-B145-46983A530170}"/>
              </a:ext>
            </a:extLst>
          </p:cNvPr>
          <p:cNvSpPr>
            <a:spLocks noGrp="1"/>
          </p:cNvSpPr>
          <p:nvPr>
            <p:ph type="title"/>
          </p:nvPr>
        </p:nvSpPr>
        <p:spPr>
          <a:xfrm>
            <a:off x="1143000" y="1133272"/>
            <a:ext cx="9905999" cy="84630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804BE44-5271-4B5D-B649-35E3AF20B48F}"/>
              </a:ext>
            </a:extLst>
          </p:cNvPr>
          <p:cNvSpPr>
            <a:spLocks noGrp="1"/>
          </p:cNvSpPr>
          <p:nvPr>
            <p:ph type="body" idx="1"/>
          </p:nvPr>
        </p:nvSpPr>
        <p:spPr>
          <a:xfrm>
            <a:off x="1142999" y="2067127"/>
            <a:ext cx="4798980"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4D7891E-0C0A-4688-97DD-C0715E322194}"/>
              </a:ext>
            </a:extLst>
          </p:cNvPr>
          <p:cNvSpPr>
            <a:spLocks noGrp="1"/>
          </p:cNvSpPr>
          <p:nvPr>
            <p:ph sz="half" idx="2"/>
          </p:nvPr>
        </p:nvSpPr>
        <p:spPr>
          <a:xfrm>
            <a:off x="1143001" y="2864795"/>
            <a:ext cx="4798978" cy="30253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5EAF30-3412-49B0-93D1-596CC2695B26}"/>
              </a:ext>
            </a:extLst>
          </p:cNvPr>
          <p:cNvSpPr>
            <a:spLocks noGrp="1"/>
          </p:cNvSpPr>
          <p:nvPr>
            <p:ph type="body" sz="quarter" idx="3"/>
          </p:nvPr>
        </p:nvSpPr>
        <p:spPr>
          <a:xfrm>
            <a:off x="6250018" y="2067127"/>
            <a:ext cx="4798981"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707B9B7-F41C-4314-9F0C-BB84547FB8CA}"/>
              </a:ext>
            </a:extLst>
          </p:cNvPr>
          <p:cNvSpPr>
            <a:spLocks noGrp="1"/>
          </p:cNvSpPr>
          <p:nvPr>
            <p:ph sz="quarter" idx="4"/>
          </p:nvPr>
        </p:nvSpPr>
        <p:spPr>
          <a:xfrm>
            <a:off x="6250019" y="2864795"/>
            <a:ext cx="4798982" cy="30253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8421587F-6AFC-4906-86EB-6B0A86EEF300}"/>
              </a:ext>
            </a:extLst>
          </p:cNvPr>
          <p:cNvSpPr>
            <a:spLocks noGrp="1"/>
          </p:cNvSpPr>
          <p:nvPr>
            <p:ph type="dt" sz="half" idx="10"/>
          </p:nvPr>
        </p:nvSpPr>
        <p:spPr/>
        <p:txBody>
          <a:bodyPr/>
          <a:lstStyle/>
          <a:p>
            <a:fld id="{3CADBD16-5BFB-4D9F-9646-C75D1B53BBB6}" type="datetimeFigureOut">
              <a:rPr lang="en-US" smtClean="0"/>
              <a:t>6/19/2023</a:t>
            </a:fld>
            <a:endParaRPr lang="en-US" dirty="0"/>
          </a:p>
        </p:txBody>
      </p:sp>
      <p:sp>
        <p:nvSpPr>
          <p:cNvPr id="8" name="Footer Placeholder 7">
            <a:extLst>
              <a:ext uri="{FF2B5EF4-FFF2-40B4-BE49-F238E27FC236}">
                <a16:creationId xmlns:a16="http://schemas.microsoft.com/office/drawing/2014/main" id="{354BE2C5-583B-49BC-9864-B01EEF798742}"/>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B39B236-45F5-4CC6-8D53-A6903A1CC8B3}"/>
              </a:ext>
            </a:extLst>
          </p:cNvPr>
          <p:cNvSpPr>
            <a:spLocks noGrp="1"/>
          </p:cNvSpPr>
          <p:nvPr>
            <p:ph type="sldNum" sz="quarter" idx="12"/>
          </p:nvPr>
        </p:nvSpPr>
        <p:spPr/>
        <p:txBody>
          <a:bodyPr/>
          <a:lstStyle/>
          <a:p>
            <a:fld id="{C0722274-0FAA-4649-AA4E-4210F4F32167}" type="slidenum">
              <a:rPr lang="en-US" smtClean="0"/>
              <a:t>‹#›</a:t>
            </a:fld>
            <a:endParaRPr lang="en-US" dirty="0"/>
          </a:p>
        </p:txBody>
      </p:sp>
    </p:spTree>
    <p:extLst>
      <p:ext uri="{BB962C8B-B14F-4D97-AF65-F5344CB8AC3E}">
        <p14:creationId xmlns:p14="http://schemas.microsoft.com/office/powerpoint/2010/main" val="28684567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6B206-0678-4577-B79F-760526A5FD76}"/>
              </a:ext>
            </a:extLst>
          </p:cNvPr>
          <p:cNvSpPr>
            <a:spLocks noGrp="1"/>
          </p:cNvSpPr>
          <p:nvPr>
            <p:ph type="title"/>
          </p:nvPr>
        </p:nvSpPr>
        <p:spPr>
          <a:xfrm>
            <a:off x="2019300" y="1322615"/>
            <a:ext cx="8175171" cy="4212771"/>
          </a:xfrm>
        </p:spPr>
        <p:txBody>
          <a:bodyPr/>
          <a:lstStyle>
            <a:lvl1pPr algn="ctr">
              <a:defRPr/>
            </a:lvl1pPr>
          </a:lstStyle>
          <a:p>
            <a:r>
              <a:rPr lang="en-US" dirty="0"/>
              <a:t>Click to edit Master title style</a:t>
            </a:r>
          </a:p>
        </p:txBody>
      </p:sp>
      <p:sp>
        <p:nvSpPr>
          <p:cNvPr id="3" name="Date Placeholder 2">
            <a:extLst>
              <a:ext uri="{FF2B5EF4-FFF2-40B4-BE49-F238E27FC236}">
                <a16:creationId xmlns:a16="http://schemas.microsoft.com/office/drawing/2014/main" id="{E6D5FCB8-AFD3-4801-BBD6-9548F4CF7C86}"/>
              </a:ext>
            </a:extLst>
          </p:cNvPr>
          <p:cNvSpPr>
            <a:spLocks noGrp="1"/>
          </p:cNvSpPr>
          <p:nvPr>
            <p:ph type="dt" sz="half" idx="10"/>
          </p:nvPr>
        </p:nvSpPr>
        <p:spPr/>
        <p:txBody>
          <a:bodyPr/>
          <a:lstStyle/>
          <a:p>
            <a:fld id="{3CADBD16-5BFB-4D9F-9646-C75D1B53BBB6}" type="datetimeFigureOut">
              <a:rPr lang="en-US" smtClean="0"/>
              <a:t>6/19/2023</a:t>
            </a:fld>
            <a:endParaRPr lang="en-US" dirty="0"/>
          </a:p>
        </p:txBody>
      </p:sp>
      <p:sp>
        <p:nvSpPr>
          <p:cNvPr id="4" name="Footer Placeholder 3">
            <a:extLst>
              <a:ext uri="{FF2B5EF4-FFF2-40B4-BE49-F238E27FC236}">
                <a16:creationId xmlns:a16="http://schemas.microsoft.com/office/drawing/2014/main" id="{0F6DACF8-CBC0-416B-B28E-EE18C42383B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70C7421-FF49-4CE9-87D0-2B4FFE0E3DC4}"/>
              </a:ext>
            </a:extLst>
          </p:cNvPr>
          <p:cNvSpPr>
            <a:spLocks noGrp="1"/>
          </p:cNvSpPr>
          <p:nvPr>
            <p:ph type="sldNum" sz="quarter" idx="12"/>
          </p:nvPr>
        </p:nvSpPr>
        <p:spPr/>
        <p:txBody>
          <a:bodyPr/>
          <a:lstStyle/>
          <a:p>
            <a:fld id="{C0722274-0FAA-4649-AA4E-4210F4F32167}" type="slidenum">
              <a:rPr lang="en-US" smtClean="0"/>
              <a:t>‹#›</a:t>
            </a:fld>
            <a:endParaRPr lang="en-US" dirty="0"/>
          </a:p>
        </p:txBody>
      </p:sp>
    </p:spTree>
    <p:extLst>
      <p:ext uri="{BB962C8B-B14F-4D97-AF65-F5344CB8AC3E}">
        <p14:creationId xmlns:p14="http://schemas.microsoft.com/office/powerpoint/2010/main" val="1504865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19CBFE-15AA-4447-9F9C-D8B0BEB242DA}"/>
              </a:ext>
            </a:extLst>
          </p:cNvPr>
          <p:cNvSpPr>
            <a:spLocks noGrp="1"/>
          </p:cNvSpPr>
          <p:nvPr>
            <p:ph type="dt" sz="half" idx="10"/>
          </p:nvPr>
        </p:nvSpPr>
        <p:spPr/>
        <p:txBody>
          <a:bodyPr/>
          <a:lstStyle/>
          <a:p>
            <a:fld id="{3CADBD16-5BFB-4D9F-9646-C75D1B53BBB6}" type="datetimeFigureOut">
              <a:rPr lang="en-US" smtClean="0"/>
              <a:t>6/19/2023</a:t>
            </a:fld>
            <a:endParaRPr lang="en-US" dirty="0"/>
          </a:p>
        </p:txBody>
      </p:sp>
      <p:sp>
        <p:nvSpPr>
          <p:cNvPr id="3" name="Footer Placeholder 2">
            <a:extLst>
              <a:ext uri="{FF2B5EF4-FFF2-40B4-BE49-F238E27FC236}">
                <a16:creationId xmlns:a16="http://schemas.microsoft.com/office/drawing/2014/main" id="{C6B48227-EC1E-4063-9682-891A2DB1A84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22C6A63-C3F4-4563-A542-9A41AC946C32}"/>
              </a:ext>
            </a:extLst>
          </p:cNvPr>
          <p:cNvSpPr>
            <a:spLocks noGrp="1"/>
          </p:cNvSpPr>
          <p:nvPr>
            <p:ph type="sldNum" sz="quarter" idx="12"/>
          </p:nvPr>
        </p:nvSpPr>
        <p:spPr/>
        <p:txBody>
          <a:bodyPr/>
          <a:lstStyle/>
          <a:p>
            <a:fld id="{C0722274-0FAA-4649-AA4E-4210F4F32167}" type="slidenum">
              <a:rPr lang="en-US" smtClean="0"/>
              <a:t>‹#›</a:t>
            </a:fld>
            <a:endParaRPr lang="en-US" dirty="0"/>
          </a:p>
        </p:txBody>
      </p:sp>
    </p:spTree>
    <p:extLst>
      <p:ext uri="{BB962C8B-B14F-4D97-AF65-F5344CB8AC3E}">
        <p14:creationId xmlns:p14="http://schemas.microsoft.com/office/powerpoint/2010/main" val="17897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00C1-FE18-461C-801C-8626C7759861}"/>
              </a:ext>
            </a:extLst>
          </p:cNvPr>
          <p:cNvSpPr>
            <a:spLocks noGrp="1"/>
          </p:cNvSpPr>
          <p:nvPr>
            <p:ph type="title"/>
          </p:nvPr>
        </p:nvSpPr>
        <p:spPr>
          <a:xfrm>
            <a:off x="1143000" y="1600200"/>
            <a:ext cx="3932237" cy="1964986"/>
          </a:xfrm>
        </p:spPr>
        <p:txBody>
          <a:bodyPr anchor="b">
            <a:normAutofit/>
          </a:bodyPr>
          <a:lstStyle>
            <a:lvl1pPr>
              <a:lnSpc>
                <a:spcPct val="110000"/>
              </a:lnSpc>
              <a:defRPr sz="2400" cap="all" spc="3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AB14CFF3-3406-49E3-9D5A-1BE90FFA508E}"/>
              </a:ext>
            </a:extLst>
          </p:cNvPr>
          <p:cNvSpPr>
            <a:spLocks noGrp="1"/>
          </p:cNvSpPr>
          <p:nvPr>
            <p:ph idx="1"/>
          </p:nvPr>
        </p:nvSpPr>
        <p:spPr>
          <a:xfrm>
            <a:off x="5627451" y="987425"/>
            <a:ext cx="5421548"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033D14FF-9082-4BBA-BC7A-F4C5B78599C5}"/>
              </a:ext>
            </a:extLst>
          </p:cNvPr>
          <p:cNvSpPr>
            <a:spLocks noGrp="1"/>
          </p:cNvSpPr>
          <p:nvPr>
            <p:ph type="body" sz="half" idx="2"/>
          </p:nvPr>
        </p:nvSpPr>
        <p:spPr>
          <a:xfrm>
            <a:off x="1143000" y="3662464"/>
            <a:ext cx="3932237" cy="2206523"/>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D5A2726-EB8E-4DF7-9A1B-F03BD8C7179E}"/>
              </a:ext>
            </a:extLst>
          </p:cNvPr>
          <p:cNvSpPr>
            <a:spLocks noGrp="1"/>
          </p:cNvSpPr>
          <p:nvPr>
            <p:ph type="dt" sz="half" idx="10"/>
          </p:nvPr>
        </p:nvSpPr>
        <p:spPr/>
        <p:txBody>
          <a:bodyPr/>
          <a:lstStyle/>
          <a:p>
            <a:fld id="{3CADBD16-5BFB-4D9F-9646-C75D1B53BBB6}" type="datetimeFigureOut">
              <a:rPr lang="en-US" smtClean="0"/>
              <a:t>6/19/2023</a:t>
            </a:fld>
            <a:endParaRPr lang="en-US" dirty="0"/>
          </a:p>
        </p:txBody>
      </p:sp>
      <p:sp>
        <p:nvSpPr>
          <p:cNvPr id="6" name="Footer Placeholder 5">
            <a:extLst>
              <a:ext uri="{FF2B5EF4-FFF2-40B4-BE49-F238E27FC236}">
                <a16:creationId xmlns:a16="http://schemas.microsoft.com/office/drawing/2014/main" id="{8D9929BE-611C-4FE6-B0A5-E0FF9DF969E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7B90B32-1D0E-4BCD-8850-59EA235F7EB4}"/>
              </a:ext>
            </a:extLst>
          </p:cNvPr>
          <p:cNvSpPr>
            <a:spLocks noGrp="1"/>
          </p:cNvSpPr>
          <p:nvPr>
            <p:ph type="sldNum" sz="quarter" idx="12"/>
          </p:nvPr>
        </p:nvSpPr>
        <p:spPr/>
        <p:txBody>
          <a:bodyPr/>
          <a:lstStyle/>
          <a:p>
            <a:fld id="{C0722274-0FAA-4649-AA4E-4210F4F32167}" type="slidenum">
              <a:rPr lang="en-US" smtClean="0"/>
              <a:t>‹#›</a:t>
            </a:fld>
            <a:endParaRPr lang="en-US" dirty="0"/>
          </a:p>
        </p:txBody>
      </p:sp>
    </p:spTree>
    <p:extLst>
      <p:ext uri="{BB962C8B-B14F-4D97-AF65-F5344CB8AC3E}">
        <p14:creationId xmlns:p14="http://schemas.microsoft.com/office/powerpoint/2010/main" val="1556931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CA1460E-1069-4FCA-B04E-28F77C861046}"/>
              </a:ext>
            </a:extLst>
          </p:cNvPr>
          <p:cNvSpPr>
            <a:spLocks noGrp="1"/>
          </p:cNvSpPr>
          <p:nvPr>
            <p:ph type="pic" idx="1"/>
          </p:nvPr>
        </p:nvSpPr>
        <p:spPr>
          <a:xfrm>
            <a:off x="5513614" y="987425"/>
            <a:ext cx="55353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6138C1E-867B-4FE9-8783-9B1246AEB797}"/>
              </a:ext>
            </a:extLst>
          </p:cNvPr>
          <p:cNvSpPr>
            <a:spLocks noGrp="1"/>
          </p:cNvSpPr>
          <p:nvPr>
            <p:ph type="body" sz="half" idx="2"/>
          </p:nvPr>
        </p:nvSpPr>
        <p:spPr>
          <a:xfrm>
            <a:off x="1143000" y="3657601"/>
            <a:ext cx="3932236" cy="2211388"/>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0721568-4870-46F2-9F7E-F410702012D9}"/>
              </a:ext>
            </a:extLst>
          </p:cNvPr>
          <p:cNvSpPr>
            <a:spLocks noGrp="1"/>
          </p:cNvSpPr>
          <p:nvPr>
            <p:ph type="dt" sz="half" idx="10"/>
          </p:nvPr>
        </p:nvSpPr>
        <p:spPr/>
        <p:txBody>
          <a:bodyPr/>
          <a:lstStyle/>
          <a:p>
            <a:fld id="{3CADBD16-5BFB-4D9F-9646-C75D1B53BBB6}" type="datetimeFigureOut">
              <a:rPr lang="en-US" smtClean="0"/>
              <a:t>6/19/2023</a:t>
            </a:fld>
            <a:endParaRPr lang="en-US" dirty="0"/>
          </a:p>
        </p:txBody>
      </p:sp>
      <p:sp>
        <p:nvSpPr>
          <p:cNvPr id="6" name="Footer Placeholder 5">
            <a:extLst>
              <a:ext uri="{FF2B5EF4-FFF2-40B4-BE49-F238E27FC236}">
                <a16:creationId xmlns:a16="http://schemas.microsoft.com/office/drawing/2014/main" id="{0BB3CC65-0E73-45A1-9D4F-3F4559B3B65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58C58CD-9BC3-431E-A7B4-D596A7F06C5E}"/>
              </a:ext>
            </a:extLst>
          </p:cNvPr>
          <p:cNvSpPr>
            <a:spLocks noGrp="1"/>
          </p:cNvSpPr>
          <p:nvPr>
            <p:ph type="sldNum" sz="quarter" idx="12"/>
          </p:nvPr>
        </p:nvSpPr>
        <p:spPr/>
        <p:txBody>
          <a:bodyPr/>
          <a:lstStyle/>
          <a:p>
            <a:fld id="{C0722274-0FAA-4649-AA4E-4210F4F32167}" type="slidenum">
              <a:rPr lang="en-US" smtClean="0"/>
              <a:t>‹#›</a:t>
            </a:fld>
            <a:endParaRPr lang="en-US" dirty="0"/>
          </a:p>
        </p:txBody>
      </p:sp>
      <p:sp>
        <p:nvSpPr>
          <p:cNvPr id="2" name="Title 1">
            <a:extLst>
              <a:ext uri="{FF2B5EF4-FFF2-40B4-BE49-F238E27FC236}">
                <a16:creationId xmlns:a16="http://schemas.microsoft.com/office/drawing/2014/main" id="{2368F756-D171-474C-8B1A-C818032F6F78}"/>
              </a:ext>
            </a:extLst>
          </p:cNvPr>
          <p:cNvSpPr>
            <a:spLocks noGrp="1"/>
          </p:cNvSpPr>
          <p:nvPr>
            <p:ph type="title"/>
          </p:nvPr>
        </p:nvSpPr>
        <p:spPr>
          <a:xfrm>
            <a:off x="1143000" y="1600201"/>
            <a:ext cx="3932236" cy="1959428"/>
          </a:xfrm>
        </p:spPr>
        <p:txBody>
          <a:bodyPr anchor="b">
            <a:normAutofit/>
          </a:bodyPr>
          <a:lstStyle>
            <a:lvl1pPr>
              <a:lnSpc>
                <a:spcPct val="110000"/>
              </a:lnSpc>
              <a:defRPr sz="2400" cap="all" spc="300" baseline="0"/>
            </a:lvl1pPr>
          </a:lstStyle>
          <a:p>
            <a:r>
              <a:rPr lang="en-US" dirty="0"/>
              <a:t>Click to edit Master title style</a:t>
            </a:r>
          </a:p>
        </p:txBody>
      </p:sp>
    </p:spTree>
    <p:extLst>
      <p:ext uri="{BB962C8B-B14F-4D97-AF65-F5344CB8AC3E}">
        <p14:creationId xmlns:p14="http://schemas.microsoft.com/office/powerpoint/2010/main" val="18696949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91C2F78B-DEE8-4195-A196-DFC51BDADFF9}"/>
              </a:ext>
            </a:extLst>
          </p:cNvPr>
          <p:cNvSpPr/>
          <p:nvPr/>
        </p:nvSpPr>
        <p:spPr>
          <a:xfrm>
            <a:off x="9749268" y="4070878"/>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Shape 9">
            <a:extLst>
              <a:ext uri="{FF2B5EF4-FFF2-40B4-BE49-F238E27FC236}">
                <a16:creationId xmlns:a16="http://schemas.microsoft.com/office/drawing/2014/main" id="{A1D79D08-4BE8-4799-BE09-5078DFEE2256}"/>
              </a:ext>
            </a:extLst>
          </p:cNvPr>
          <p:cNvSpPr/>
          <p:nvPr/>
        </p:nvSpPr>
        <p:spPr>
          <a:xfrm rot="10800000">
            <a:off x="0" y="0"/>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2" name="Straight Connector 11">
            <a:extLst>
              <a:ext uri="{FF2B5EF4-FFF2-40B4-BE49-F238E27FC236}">
                <a16:creationId xmlns:a16="http://schemas.microsoft.com/office/drawing/2014/main" id="{C95D65A1-16CB-407F-993F-2A6D59BCC0C8}"/>
              </a:ext>
            </a:extLst>
          </p:cNvPr>
          <p:cNvCxnSpPr>
            <a:cxnSpLocks/>
          </p:cNvCxnSpPr>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0BA018A2-815D-41B0-A189-FDF7A5E88891}"/>
              </a:ext>
            </a:extLst>
          </p:cNvPr>
          <p:cNvSpPr>
            <a:spLocks noGrp="1"/>
          </p:cNvSpPr>
          <p:nvPr>
            <p:ph type="title"/>
          </p:nvPr>
        </p:nvSpPr>
        <p:spPr>
          <a:xfrm>
            <a:off x="1143000" y="872935"/>
            <a:ext cx="9905999" cy="136089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6DFAE63-1276-4C7C-BFF5-F5DF1CDB23E5}"/>
              </a:ext>
            </a:extLst>
          </p:cNvPr>
          <p:cNvSpPr>
            <a:spLocks noGrp="1"/>
          </p:cNvSpPr>
          <p:nvPr>
            <p:ph type="body" idx="1"/>
          </p:nvPr>
        </p:nvSpPr>
        <p:spPr>
          <a:xfrm>
            <a:off x="1143000" y="2332026"/>
            <a:ext cx="9905999" cy="356711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5380268-2D73-487C-843B-51648AE18194}"/>
              </a:ext>
            </a:extLst>
          </p:cNvPr>
          <p:cNvSpPr>
            <a:spLocks noGrp="1"/>
          </p:cNvSpPr>
          <p:nvPr>
            <p:ph type="dt" sz="half" idx="2"/>
          </p:nvPr>
        </p:nvSpPr>
        <p:spPr>
          <a:xfrm>
            <a:off x="7388157" y="6356350"/>
            <a:ext cx="3093395" cy="365125"/>
          </a:xfrm>
          <a:prstGeom prst="rect">
            <a:avLst/>
          </a:prstGeom>
        </p:spPr>
        <p:txBody>
          <a:bodyPr vert="horz" lIns="91440" tIns="45720" rIns="91440" bIns="45720" rtlCol="0" anchor="ctr"/>
          <a:lstStyle>
            <a:lvl1pPr algn="r">
              <a:defRPr sz="1050">
                <a:solidFill>
                  <a:schemeClr val="tx1"/>
                </a:solidFill>
              </a:defRPr>
            </a:lvl1pPr>
          </a:lstStyle>
          <a:p>
            <a:fld id="{3CADBD16-5BFB-4D9F-9646-C75D1B53BBB6}" type="datetimeFigureOut">
              <a:rPr lang="en-US" smtClean="0"/>
              <a:pPr/>
              <a:t>6/19/2023</a:t>
            </a:fld>
            <a:endParaRPr lang="en-US" dirty="0"/>
          </a:p>
        </p:txBody>
      </p:sp>
      <p:sp>
        <p:nvSpPr>
          <p:cNvPr id="5" name="Footer Placeholder 4">
            <a:extLst>
              <a:ext uri="{FF2B5EF4-FFF2-40B4-BE49-F238E27FC236}">
                <a16:creationId xmlns:a16="http://schemas.microsoft.com/office/drawing/2014/main" id="{99F61E6D-D51F-4BD7-B59D-19AF179177B8}"/>
              </a:ext>
            </a:extLst>
          </p:cNvPr>
          <p:cNvSpPr>
            <a:spLocks noGrp="1"/>
          </p:cNvSpPr>
          <p:nvPr>
            <p:ph type="ftr" sz="quarter" idx="3"/>
          </p:nvPr>
        </p:nvSpPr>
        <p:spPr>
          <a:xfrm>
            <a:off x="1143000" y="6356350"/>
            <a:ext cx="3959157" cy="365125"/>
          </a:xfrm>
          <a:prstGeom prst="rect">
            <a:avLst/>
          </a:prstGeom>
        </p:spPr>
        <p:txBody>
          <a:bodyPr vert="horz" lIns="91440" tIns="45720" rIns="91440" bIns="45720" rtlCol="0" anchor="ctr"/>
          <a:lstStyle>
            <a:lvl1pPr algn="l">
              <a:defRPr sz="105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27701B1-1C93-41C2-AEE1-815DEA51B962}"/>
              </a:ext>
            </a:extLst>
          </p:cNvPr>
          <p:cNvSpPr>
            <a:spLocks noGrp="1"/>
          </p:cNvSpPr>
          <p:nvPr>
            <p:ph type="sldNum" sz="quarter" idx="4"/>
          </p:nvPr>
        </p:nvSpPr>
        <p:spPr>
          <a:xfrm>
            <a:off x="10423186" y="6356350"/>
            <a:ext cx="625813" cy="365125"/>
          </a:xfrm>
          <a:prstGeom prst="rect">
            <a:avLst/>
          </a:prstGeom>
        </p:spPr>
        <p:txBody>
          <a:bodyPr vert="horz" lIns="91440" tIns="45720" rIns="91440" bIns="45720" rtlCol="0" anchor="ctr"/>
          <a:lstStyle>
            <a:lvl1pPr algn="r">
              <a:defRPr sz="1050">
                <a:solidFill>
                  <a:schemeClr val="tx1"/>
                </a:solidFill>
              </a:defRPr>
            </a:lvl1pPr>
          </a:lstStyle>
          <a:p>
            <a:fld id="{C0722274-0FAA-4649-AA4E-4210F4F32167}" type="slidenum">
              <a:rPr lang="en-US" smtClean="0"/>
              <a:pPr/>
              <a:t>‹#›</a:t>
            </a:fld>
            <a:endParaRPr lang="en-US" dirty="0"/>
          </a:p>
        </p:txBody>
      </p:sp>
    </p:spTree>
    <p:extLst>
      <p:ext uri="{BB962C8B-B14F-4D97-AF65-F5344CB8AC3E}">
        <p14:creationId xmlns:p14="http://schemas.microsoft.com/office/powerpoint/2010/main" val="623752661"/>
      </p:ext>
    </p:extLst>
  </p:cSld>
  <p:clrMap bg1="dk1" tx1="lt1" bg2="dk2" tx2="lt2" accent1="accent1" accent2="accent2" accent3="accent3" accent4="accent4" accent5="accent5" accent6="accent6" hlink="hlink" folHlink="folHlink"/>
  <p:sldLayoutIdLst>
    <p:sldLayoutId id="2147484083" r:id="rId1"/>
    <p:sldLayoutId id="2147484084" r:id="rId2"/>
    <p:sldLayoutId id="2147484085" r:id="rId3"/>
    <p:sldLayoutId id="2147484086" r:id="rId4"/>
    <p:sldLayoutId id="2147484087" r:id="rId5"/>
    <p:sldLayoutId id="2147484081" r:id="rId6"/>
    <p:sldLayoutId id="2147484077" r:id="rId7"/>
    <p:sldLayoutId id="2147484078" r:id="rId8"/>
    <p:sldLayoutId id="2147484079" r:id="rId9"/>
    <p:sldLayoutId id="2147484080" r:id="rId10"/>
    <p:sldLayoutId id="2147484082"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Tx/>
        <a:buNone/>
        <a:defRPr sz="1800" i="1" kern="1200">
          <a:solidFill>
            <a:schemeClr val="tx1"/>
          </a:solidFill>
          <a:latin typeface="+mn-lt"/>
          <a:ea typeface="+mn-ea"/>
          <a:cs typeface="+mn-cs"/>
        </a:defRPr>
      </a:lvl2pPr>
      <a:lvl3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502920" indent="0" algn="l" defTabSz="914400" rtl="0" eaLnBrk="1" latinLnBrk="0" hangingPunct="1">
        <a:lnSpc>
          <a:spcPct val="120000"/>
        </a:lnSpc>
        <a:spcBef>
          <a:spcPts val="500"/>
        </a:spcBef>
        <a:buFontTx/>
        <a:buNone/>
        <a:defRPr sz="1400" i="1" kern="1200">
          <a:solidFill>
            <a:schemeClr val="tx1"/>
          </a:solidFill>
          <a:latin typeface="+mn-lt"/>
          <a:ea typeface="+mn-ea"/>
          <a:cs typeface="+mn-cs"/>
        </a:defRPr>
      </a:lvl4pPr>
      <a:lvl5pPr marL="73152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customXml" Target="../ink/ink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0.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11">
            <a:extLst>
              <a:ext uri="{FF2B5EF4-FFF2-40B4-BE49-F238E27FC236}">
                <a16:creationId xmlns:a16="http://schemas.microsoft.com/office/drawing/2014/main" id="{91C2F78B-DEE8-4195-A196-DFC51BDAD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49268" y="4070878"/>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Freeform: Shape 13">
            <a:extLst>
              <a:ext uri="{FF2B5EF4-FFF2-40B4-BE49-F238E27FC236}">
                <a16:creationId xmlns:a16="http://schemas.microsoft.com/office/drawing/2014/main" id="{A1D79D08-4BE8-4799-BE09-5078DFEE2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32" name="Straight Connector 15">
            <a:extLst>
              <a:ext uri="{FF2B5EF4-FFF2-40B4-BE49-F238E27FC236}">
                <a16:creationId xmlns:a16="http://schemas.microsoft.com/office/drawing/2014/main" id="{C95D65A1-16CB-407F-993F-2A6D59BCC0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3" name="Rectangle 17">
            <a:extLst>
              <a:ext uri="{FF2B5EF4-FFF2-40B4-BE49-F238E27FC236}">
                <a16:creationId xmlns:a16="http://schemas.microsoft.com/office/drawing/2014/main" id="{20CC10FC-6518-423B-A972-3E4F7A4A8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19">
            <a:extLst>
              <a:ext uri="{FF2B5EF4-FFF2-40B4-BE49-F238E27FC236}">
                <a16:creationId xmlns:a16="http://schemas.microsoft.com/office/drawing/2014/main" id="{95D2D844-708E-4EAC-BF72-D7CE20B99B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88972" y="0"/>
            <a:ext cx="9103027" cy="6858000"/>
          </a:xfrm>
          <a:custGeom>
            <a:avLst/>
            <a:gdLst>
              <a:gd name="connsiteX0" fmla="*/ 6311486 w 9403920"/>
              <a:gd name="connsiteY0" fmla="*/ 0 h 6858000"/>
              <a:gd name="connsiteX1" fmla="*/ 8540820 w 9403920"/>
              <a:gd name="connsiteY1" fmla="*/ 0 h 6858000"/>
              <a:gd name="connsiteX2" fmla="*/ 8540819 w 9403920"/>
              <a:gd name="connsiteY2" fmla="*/ 1 h 6858000"/>
              <a:gd name="connsiteX3" fmla="*/ 8968550 w 9403920"/>
              <a:gd name="connsiteY3" fmla="*/ 1 h 6858000"/>
              <a:gd name="connsiteX4" fmla="*/ 9403920 w 9403920"/>
              <a:gd name="connsiteY4" fmla="*/ 1 h 6858000"/>
              <a:gd name="connsiteX5" fmla="*/ 9403920 w 9403920"/>
              <a:gd name="connsiteY5" fmla="*/ 6858000 h 6858000"/>
              <a:gd name="connsiteX6" fmla="*/ 6787053 w 9403920"/>
              <a:gd name="connsiteY6" fmla="*/ 6858000 h 6858000"/>
              <a:gd name="connsiteX7" fmla="*/ 6787053 w 9403920"/>
              <a:gd name="connsiteY7" fmla="*/ 6857999 h 6858000"/>
              <a:gd name="connsiteX8" fmla="*/ 2530229 w 9403920"/>
              <a:gd name="connsiteY8" fmla="*/ 6857999 h 6858000"/>
              <a:gd name="connsiteX9" fmla="*/ 2530228 w 9403920"/>
              <a:gd name="connsiteY9" fmla="*/ 6858000 h 6858000"/>
              <a:gd name="connsiteX10" fmla="*/ 300893 w 9403920"/>
              <a:gd name="connsiteY10" fmla="*/ 6858000 h 6858000"/>
              <a:gd name="connsiteX11" fmla="*/ 300894 w 9403920"/>
              <a:gd name="connsiteY11" fmla="*/ 6857999 h 6858000"/>
              <a:gd name="connsiteX12" fmla="*/ 0 w 9403920"/>
              <a:gd name="connsiteY12" fmla="*/ 6857999 h 6858000"/>
              <a:gd name="connsiteX13" fmla="*/ 300896 w 9403920"/>
              <a:gd name="connsiteY13" fmla="*/ 6857997 h 6858000"/>
              <a:gd name="connsiteX14" fmla="*/ 4740458 w 9403920"/>
              <a:gd name="connsiteY14" fmla="*/ 1792521 h 6858000"/>
              <a:gd name="connsiteX15" fmla="*/ 6304967 w 9403920"/>
              <a:gd name="connsiteY15" fmla="*/ 1 h 6858000"/>
              <a:gd name="connsiteX16" fmla="*/ 6311485 w 9403920"/>
              <a:gd name="connsiteY16" fmla="*/ 1 h 6858000"/>
              <a:gd name="connsiteX0" fmla="*/ 6311486 w 9403920"/>
              <a:gd name="connsiteY0" fmla="*/ 0 h 6858000"/>
              <a:gd name="connsiteX1" fmla="*/ 8540820 w 9403920"/>
              <a:gd name="connsiteY1" fmla="*/ 0 h 6858000"/>
              <a:gd name="connsiteX2" fmla="*/ 8968550 w 9403920"/>
              <a:gd name="connsiteY2" fmla="*/ 1 h 6858000"/>
              <a:gd name="connsiteX3" fmla="*/ 9403920 w 9403920"/>
              <a:gd name="connsiteY3" fmla="*/ 1 h 6858000"/>
              <a:gd name="connsiteX4" fmla="*/ 9403920 w 9403920"/>
              <a:gd name="connsiteY4" fmla="*/ 6858000 h 6858000"/>
              <a:gd name="connsiteX5" fmla="*/ 6787053 w 9403920"/>
              <a:gd name="connsiteY5" fmla="*/ 6858000 h 6858000"/>
              <a:gd name="connsiteX6" fmla="*/ 6787053 w 9403920"/>
              <a:gd name="connsiteY6" fmla="*/ 6857999 h 6858000"/>
              <a:gd name="connsiteX7" fmla="*/ 2530229 w 9403920"/>
              <a:gd name="connsiteY7" fmla="*/ 6857999 h 6858000"/>
              <a:gd name="connsiteX8" fmla="*/ 2530228 w 9403920"/>
              <a:gd name="connsiteY8" fmla="*/ 6858000 h 6858000"/>
              <a:gd name="connsiteX9" fmla="*/ 300893 w 9403920"/>
              <a:gd name="connsiteY9" fmla="*/ 6858000 h 6858000"/>
              <a:gd name="connsiteX10" fmla="*/ 300894 w 9403920"/>
              <a:gd name="connsiteY10" fmla="*/ 6857999 h 6858000"/>
              <a:gd name="connsiteX11" fmla="*/ 0 w 9403920"/>
              <a:gd name="connsiteY11" fmla="*/ 6857999 h 6858000"/>
              <a:gd name="connsiteX12" fmla="*/ 300896 w 9403920"/>
              <a:gd name="connsiteY12" fmla="*/ 6857997 h 6858000"/>
              <a:gd name="connsiteX13" fmla="*/ 4740458 w 9403920"/>
              <a:gd name="connsiteY13" fmla="*/ 1792521 h 6858000"/>
              <a:gd name="connsiteX14" fmla="*/ 6304967 w 9403920"/>
              <a:gd name="connsiteY14" fmla="*/ 1 h 6858000"/>
              <a:gd name="connsiteX15" fmla="*/ 6311485 w 9403920"/>
              <a:gd name="connsiteY15" fmla="*/ 1 h 6858000"/>
              <a:gd name="connsiteX16" fmla="*/ 6311486 w 9403920"/>
              <a:gd name="connsiteY16" fmla="*/ 0 h 6858000"/>
              <a:gd name="connsiteX0" fmla="*/ 6311486 w 9403920"/>
              <a:gd name="connsiteY0" fmla="*/ 0 h 6858000"/>
              <a:gd name="connsiteX1" fmla="*/ 8540820 w 9403920"/>
              <a:gd name="connsiteY1" fmla="*/ 0 h 6858000"/>
              <a:gd name="connsiteX2" fmla="*/ 9403920 w 9403920"/>
              <a:gd name="connsiteY2" fmla="*/ 1 h 6858000"/>
              <a:gd name="connsiteX3" fmla="*/ 9403920 w 9403920"/>
              <a:gd name="connsiteY3" fmla="*/ 6858000 h 6858000"/>
              <a:gd name="connsiteX4" fmla="*/ 6787053 w 9403920"/>
              <a:gd name="connsiteY4" fmla="*/ 6858000 h 6858000"/>
              <a:gd name="connsiteX5" fmla="*/ 6787053 w 9403920"/>
              <a:gd name="connsiteY5" fmla="*/ 6857999 h 6858000"/>
              <a:gd name="connsiteX6" fmla="*/ 2530229 w 9403920"/>
              <a:gd name="connsiteY6" fmla="*/ 6857999 h 6858000"/>
              <a:gd name="connsiteX7" fmla="*/ 2530228 w 9403920"/>
              <a:gd name="connsiteY7" fmla="*/ 6858000 h 6858000"/>
              <a:gd name="connsiteX8" fmla="*/ 300893 w 9403920"/>
              <a:gd name="connsiteY8" fmla="*/ 6858000 h 6858000"/>
              <a:gd name="connsiteX9" fmla="*/ 300894 w 9403920"/>
              <a:gd name="connsiteY9" fmla="*/ 6857999 h 6858000"/>
              <a:gd name="connsiteX10" fmla="*/ 0 w 9403920"/>
              <a:gd name="connsiteY10" fmla="*/ 6857999 h 6858000"/>
              <a:gd name="connsiteX11" fmla="*/ 300896 w 9403920"/>
              <a:gd name="connsiteY11" fmla="*/ 6857997 h 6858000"/>
              <a:gd name="connsiteX12" fmla="*/ 4740458 w 9403920"/>
              <a:gd name="connsiteY12" fmla="*/ 1792521 h 6858000"/>
              <a:gd name="connsiteX13" fmla="*/ 6304967 w 9403920"/>
              <a:gd name="connsiteY13" fmla="*/ 1 h 6858000"/>
              <a:gd name="connsiteX14" fmla="*/ 6311485 w 9403920"/>
              <a:gd name="connsiteY14" fmla="*/ 1 h 6858000"/>
              <a:gd name="connsiteX15" fmla="*/ 6311486 w 9403920"/>
              <a:gd name="connsiteY15" fmla="*/ 0 h 6858000"/>
              <a:gd name="connsiteX0" fmla="*/ 6311486 w 9403920"/>
              <a:gd name="connsiteY0" fmla="*/ 0 h 6858000"/>
              <a:gd name="connsiteX1" fmla="*/ 9403920 w 9403920"/>
              <a:gd name="connsiteY1" fmla="*/ 1 h 6858000"/>
              <a:gd name="connsiteX2" fmla="*/ 9403920 w 9403920"/>
              <a:gd name="connsiteY2" fmla="*/ 6858000 h 6858000"/>
              <a:gd name="connsiteX3" fmla="*/ 6787053 w 9403920"/>
              <a:gd name="connsiteY3" fmla="*/ 6858000 h 6858000"/>
              <a:gd name="connsiteX4" fmla="*/ 6787053 w 9403920"/>
              <a:gd name="connsiteY4" fmla="*/ 6857999 h 6858000"/>
              <a:gd name="connsiteX5" fmla="*/ 2530229 w 9403920"/>
              <a:gd name="connsiteY5" fmla="*/ 6857999 h 6858000"/>
              <a:gd name="connsiteX6" fmla="*/ 2530228 w 9403920"/>
              <a:gd name="connsiteY6" fmla="*/ 6858000 h 6858000"/>
              <a:gd name="connsiteX7" fmla="*/ 300893 w 9403920"/>
              <a:gd name="connsiteY7" fmla="*/ 6858000 h 6858000"/>
              <a:gd name="connsiteX8" fmla="*/ 300894 w 9403920"/>
              <a:gd name="connsiteY8" fmla="*/ 6857999 h 6858000"/>
              <a:gd name="connsiteX9" fmla="*/ 0 w 9403920"/>
              <a:gd name="connsiteY9" fmla="*/ 6857999 h 6858000"/>
              <a:gd name="connsiteX10" fmla="*/ 300896 w 9403920"/>
              <a:gd name="connsiteY10" fmla="*/ 6857997 h 6858000"/>
              <a:gd name="connsiteX11" fmla="*/ 4740458 w 9403920"/>
              <a:gd name="connsiteY11" fmla="*/ 1792521 h 6858000"/>
              <a:gd name="connsiteX12" fmla="*/ 6304967 w 9403920"/>
              <a:gd name="connsiteY12" fmla="*/ 1 h 6858000"/>
              <a:gd name="connsiteX13" fmla="*/ 6311485 w 9403920"/>
              <a:gd name="connsiteY13" fmla="*/ 1 h 6858000"/>
              <a:gd name="connsiteX14" fmla="*/ 6311486 w 9403920"/>
              <a:gd name="connsiteY14" fmla="*/ 0 h 6858000"/>
              <a:gd name="connsiteX0" fmla="*/ 6311486 w 9403920"/>
              <a:gd name="connsiteY0" fmla="*/ 0 h 6858000"/>
              <a:gd name="connsiteX1" fmla="*/ 9403920 w 9403920"/>
              <a:gd name="connsiteY1" fmla="*/ 1 h 6858000"/>
              <a:gd name="connsiteX2" fmla="*/ 9403920 w 9403920"/>
              <a:gd name="connsiteY2" fmla="*/ 6858000 h 6858000"/>
              <a:gd name="connsiteX3" fmla="*/ 6787053 w 9403920"/>
              <a:gd name="connsiteY3" fmla="*/ 6858000 h 6858000"/>
              <a:gd name="connsiteX4" fmla="*/ 6787053 w 9403920"/>
              <a:gd name="connsiteY4" fmla="*/ 6857999 h 6858000"/>
              <a:gd name="connsiteX5" fmla="*/ 2530229 w 9403920"/>
              <a:gd name="connsiteY5" fmla="*/ 6857999 h 6858000"/>
              <a:gd name="connsiteX6" fmla="*/ 2530228 w 9403920"/>
              <a:gd name="connsiteY6" fmla="*/ 6858000 h 6858000"/>
              <a:gd name="connsiteX7" fmla="*/ 300893 w 9403920"/>
              <a:gd name="connsiteY7" fmla="*/ 6858000 h 6858000"/>
              <a:gd name="connsiteX8" fmla="*/ 300894 w 9403920"/>
              <a:gd name="connsiteY8" fmla="*/ 6857999 h 6858000"/>
              <a:gd name="connsiteX9" fmla="*/ 0 w 9403920"/>
              <a:gd name="connsiteY9" fmla="*/ 6857999 h 6858000"/>
              <a:gd name="connsiteX10" fmla="*/ 300896 w 9403920"/>
              <a:gd name="connsiteY10" fmla="*/ 6857997 h 6858000"/>
              <a:gd name="connsiteX11" fmla="*/ 6304967 w 9403920"/>
              <a:gd name="connsiteY11" fmla="*/ 1 h 6858000"/>
              <a:gd name="connsiteX12" fmla="*/ 6311485 w 9403920"/>
              <a:gd name="connsiteY12" fmla="*/ 1 h 6858000"/>
              <a:gd name="connsiteX13" fmla="*/ 6311486 w 9403920"/>
              <a:gd name="connsiteY13" fmla="*/ 0 h 6858000"/>
              <a:gd name="connsiteX0" fmla="*/ 6010593 w 9103027"/>
              <a:gd name="connsiteY0" fmla="*/ 0 h 6858000"/>
              <a:gd name="connsiteX1" fmla="*/ 9103027 w 9103027"/>
              <a:gd name="connsiteY1" fmla="*/ 1 h 6858000"/>
              <a:gd name="connsiteX2" fmla="*/ 9103027 w 9103027"/>
              <a:gd name="connsiteY2" fmla="*/ 6858000 h 6858000"/>
              <a:gd name="connsiteX3" fmla="*/ 6486160 w 9103027"/>
              <a:gd name="connsiteY3" fmla="*/ 6858000 h 6858000"/>
              <a:gd name="connsiteX4" fmla="*/ 6486160 w 9103027"/>
              <a:gd name="connsiteY4" fmla="*/ 6857999 h 6858000"/>
              <a:gd name="connsiteX5" fmla="*/ 2229336 w 9103027"/>
              <a:gd name="connsiteY5" fmla="*/ 6857999 h 6858000"/>
              <a:gd name="connsiteX6" fmla="*/ 2229335 w 9103027"/>
              <a:gd name="connsiteY6" fmla="*/ 6858000 h 6858000"/>
              <a:gd name="connsiteX7" fmla="*/ 0 w 9103027"/>
              <a:gd name="connsiteY7" fmla="*/ 6858000 h 6858000"/>
              <a:gd name="connsiteX8" fmla="*/ 1 w 9103027"/>
              <a:gd name="connsiteY8" fmla="*/ 6857999 h 6858000"/>
              <a:gd name="connsiteX9" fmla="*/ 3 w 9103027"/>
              <a:gd name="connsiteY9" fmla="*/ 6857997 h 6858000"/>
              <a:gd name="connsiteX10" fmla="*/ 6004074 w 9103027"/>
              <a:gd name="connsiteY10" fmla="*/ 1 h 6858000"/>
              <a:gd name="connsiteX11" fmla="*/ 6010592 w 9103027"/>
              <a:gd name="connsiteY11" fmla="*/ 1 h 6858000"/>
              <a:gd name="connsiteX12" fmla="*/ 6010593 w 9103027"/>
              <a:gd name="connsiteY12" fmla="*/ 0 h 6858000"/>
              <a:gd name="connsiteX0" fmla="*/ 6010593 w 9103027"/>
              <a:gd name="connsiteY0" fmla="*/ 0 h 6858000"/>
              <a:gd name="connsiteX1" fmla="*/ 9103027 w 9103027"/>
              <a:gd name="connsiteY1" fmla="*/ 1 h 6858000"/>
              <a:gd name="connsiteX2" fmla="*/ 9103027 w 9103027"/>
              <a:gd name="connsiteY2" fmla="*/ 6858000 h 6858000"/>
              <a:gd name="connsiteX3" fmla="*/ 6486160 w 9103027"/>
              <a:gd name="connsiteY3" fmla="*/ 6858000 h 6858000"/>
              <a:gd name="connsiteX4" fmla="*/ 6486160 w 9103027"/>
              <a:gd name="connsiteY4" fmla="*/ 6857999 h 6858000"/>
              <a:gd name="connsiteX5" fmla="*/ 2229336 w 9103027"/>
              <a:gd name="connsiteY5" fmla="*/ 6857999 h 6858000"/>
              <a:gd name="connsiteX6" fmla="*/ 0 w 9103027"/>
              <a:gd name="connsiteY6" fmla="*/ 6858000 h 6858000"/>
              <a:gd name="connsiteX7" fmla="*/ 1 w 9103027"/>
              <a:gd name="connsiteY7" fmla="*/ 6857999 h 6858000"/>
              <a:gd name="connsiteX8" fmla="*/ 3 w 9103027"/>
              <a:gd name="connsiteY8" fmla="*/ 6857997 h 6858000"/>
              <a:gd name="connsiteX9" fmla="*/ 6004074 w 9103027"/>
              <a:gd name="connsiteY9" fmla="*/ 1 h 6858000"/>
              <a:gd name="connsiteX10" fmla="*/ 6010592 w 9103027"/>
              <a:gd name="connsiteY10" fmla="*/ 1 h 6858000"/>
              <a:gd name="connsiteX11" fmla="*/ 6010593 w 9103027"/>
              <a:gd name="connsiteY11" fmla="*/ 0 h 6858000"/>
              <a:gd name="connsiteX0" fmla="*/ 6010593 w 9103027"/>
              <a:gd name="connsiteY0" fmla="*/ 0 h 6858000"/>
              <a:gd name="connsiteX1" fmla="*/ 9103027 w 9103027"/>
              <a:gd name="connsiteY1" fmla="*/ 1 h 6858000"/>
              <a:gd name="connsiteX2" fmla="*/ 9103027 w 9103027"/>
              <a:gd name="connsiteY2" fmla="*/ 6858000 h 6858000"/>
              <a:gd name="connsiteX3" fmla="*/ 6486160 w 9103027"/>
              <a:gd name="connsiteY3" fmla="*/ 6858000 h 6858000"/>
              <a:gd name="connsiteX4" fmla="*/ 2229336 w 9103027"/>
              <a:gd name="connsiteY4" fmla="*/ 6857999 h 6858000"/>
              <a:gd name="connsiteX5" fmla="*/ 0 w 9103027"/>
              <a:gd name="connsiteY5" fmla="*/ 6858000 h 6858000"/>
              <a:gd name="connsiteX6" fmla="*/ 1 w 9103027"/>
              <a:gd name="connsiteY6" fmla="*/ 6857999 h 6858000"/>
              <a:gd name="connsiteX7" fmla="*/ 3 w 9103027"/>
              <a:gd name="connsiteY7" fmla="*/ 6857997 h 6858000"/>
              <a:gd name="connsiteX8" fmla="*/ 6004074 w 9103027"/>
              <a:gd name="connsiteY8" fmla="*/ 1 h 6858000"/>
              <a:gd name="connsiteX9" fmla="*/ 6010592 w 9103027"/>
              <a:gd name="connsiteY9" fmla="*/ 1 h 6858000"/>
              <a:gd name="connsiteX10" fmla="*/ 6010593 w 9103027"/>
              <a:gd name="connsiteY10" fmla="*/ 0 h 6858000"/>
              <a:gd name="connsiteX0" fmla="*/ 6010593 w 9103027"/>
              <a:gd name="connsiteY0" fmla="*/ 0 h 6858000"/>
              <a:gd name="connsiteX1" fmla="*/ 9103027 w 9103027"/>
              <a:gd name="connsiteY1" fmla="*/ 1 h 6858000"/>
              <a:gd name="connsiteX2" fmla="*/ 9103027 w 9103027"/>
              <a:gd name="connsiteY2" fmla="*/ 6858000 h 6858000"/>
              <a:gd name="connsiteX3" fmla="*/ 2229336 w 9103027"/>
              <a:gd name="connsiteY3" fmla="*/ 6857999 h 6858000"/>
              <a:gd name="connsiteX4" fmla="*/ 0 w 9103027"/>
              <a:gd name="connsiteY4" fmla="*/ 6858000 h 6858000"/>
              <a:gd name="connsiteX5" fmla="*/ 1 w 9103027"/>
              <a:gd name="connsiteY5" fmla="*/ 6857999 h 6858000"/>
              <a:gd name="connsiteX6" fmla="*/ 3 w 9103027"/>
              <a:gd name="connsiteY6" fmla="*/ 6857997 h 6858000"/>
              <a:gd name="connsiteX7" fmla="*/ 6004074 w 9103027"/>
              <a:gd name="connsiteY7" fmla="*/ 1 h 6858000"/>
              <a:gd name="connsiteX8" fmla="*/ 6010592 w 9103027"/>
              <a:gd name="connsiteY8" fmla="*/ 1 h 6858000"/>
              <a:gd name="connsiteX9" fmla="*/ 6010593 w 9103027"/>
              <a:gd name="connsiteY9" fmla="*/ 0 h 6858000"/>
              <a:gd name="connsiteX0" fmla="*/ 6010593 w 9103027"/>
              <a:gd name="connsiteY0" fmla="*/ 0 h 6858000"/>
              <a:gd name="connsiteX1" fmla="*/ 9103027 w 9103027"/>
              <a:gd name="connsiteY1" fmla="*/ 1 h 6858000"/>
              <a:gd name="connsiteX2" fmla="*/ 9103027 w 9103027"/>
              <a:gd name="connsiteY2" fmla="*/ 6858000 h 6858000"/>
              <a:gd name="connsiteX3" fmla="*/ 0 w 9103027"/>
              <a:gd name="connsiteY3" fmla="*/ 6858000 h 6858000"/>
              <a:gd name="connsiteX4" fmla="*/ 1 w 9103027"/>
              <a:gd name="connsiteY4" fmla="*/ 6857999 h 6858000"/>
              <a:gd name="connsiteX5" fmla="*/ 3 w 9103027"/>
              <a:gd name="connsiteY5" fmla="*/ 6857997 h 6858000"/>
              <a:gd name="connsiteX6" fmla="*/ 6004074 w 9103027"/>
              <a:gd name="connsiteY6" fmla="*/ 1 h 6858000"/>
              <a:gd name="connsiteX7" fmla="*/ 6010592 w 9103027"/>
              <a:gd name="connsiteY7" fmla="*/ 1 h 6858000"/>
              <a:gd name="connsiteX8" fmla="*/ 6010593 w 9103027"/>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03027" h="6858000">
                <a:moveTo>
                  <a:pt x="6010593" y="0"/>
                </a:moveTo>
                <a:lnTo>
                  <a:pt x="9103027" y="1"/>
                </a:lnTo>
                <a:lnTo>
                  <a:pt x="9103027" y="6858000"/>
                </a:lnTo>
                <a:lnTo>
                  <a:pt x="0" y="6858000"/>
                </a:lnTo>
                <a:lnTo>
                  <a:pt x="1" y="6857999"/>
                </a:lnTo>
                <a:lnTo>
                  <a:pt x="3" y="6857997"/>
                </a:lnTo>
                <a:lnTo>
                  <a:pt x="6004074" y="1"/>
                </a:lnTo>
                <a:lnTo>
                  <a:pt x="6010592" y="1"/>
                </a:lnTo>
                <a:lnTo>
                  <a:pt x="6010593" y="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 name="Picture 5" descr="A large stadium filled with people with Etihad Stadium in the background&#10;&#10;Description automatically generated with low confidence">
            <a:extLst>
              <a:ext uri="{FF2B5EF4-FFF2-40B4-BE49-F238E27FC236}">
                <a16:creationId xmlns:a16="http://schemas.microsoft.com/office/drawing/2014/main" id="{4651D782-CDAC-2569-B558-0DC117698CE5}"/>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7429" r="7911"/>
          <a:stretch/>
        </p:blipFill>
        <p:spPr>
          <a:xfrm>
            <a:off x="20" y="10"/>
            <a:ext cx="9102514" cy="6857990"/>
          </a:xfrm>
          <a:custGeom>
            <a:avLst/>
            <a:gdLst/>
            <a:ahLst/>
            <a:cxnLst/>
            <a:rect l="l" t="t" r="r" b="b"/>
            <a:pathLst>
              <a:path w="9102534" h="6858000">
                <a:moveTo>
                  <a:pt x="0" y="0"/>
                </a:moveTo>
                <a:lnTo>
                  <a:pt x="9102534" y="0"/>
                </a:lnTo>
                <a:lnTo>
                  <a:pt x="9102532" y="2"/>
                </a:lnTo>
                <a:cubicBezTo>
                  <a:pt x="9102532" y="3"/>
                  <a:pt x="9102531" y="3"/>
                  <a:pt x="9102531" y="4"/>
                </a:cubicBezTo>
                <a:lnTo>
                  <a:pt x="3091942" y="6858000"/>
                </a:lnTo>
                <a:lnTo>
                  <a:pt x="0" y="6858000"/>
                </a:lnTo>
                <a:close/>
              </a:path>
            </a:pathLst>
          </a:custGeom>
        </p:spPr>
      </p:pic>
      <p:sp>
        <p:nvSpPr>
          <p:cNvPr id="22" name="Freeform: Shape 21">
            <a:extLst>
              <a:ext uri="{FF2B5EF4-FFF2-40B4-BE49-F238E27FC236}">
                <a16:creationId xmlns:a16="http://schemas.microsoft.com/office/drawing/2014/main" id="{BFB227E1-F100-4CF9-9797-1E2001BBE2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885325" cy="6858000"/>
          </a:xfrm>
          <a:custGeom>
            <a:avLst/>
            <a:gdLst>
              <a:gd name="connsiteX0" fmla="*/ 4456883 w 6885325"/>
              <a:gd name="connsiteY0" fmla="*/ 6858000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9" fmla="*/ 4456884 w 6885325"/>
              <a:gd name="connsiteY9" fmla="*/ 6857999 h 6858000"/>
              <a:gd name="connsiteX0" fmla="*/ 4456884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9" fmla="*/ 4456884 w 6885325"/>
              <a:gd name="connsiteY9"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5 w 6885325"/>
              <a:gd name="connsiteY6"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5 w 6885325"/>
              <a:gd name="connsiteY5"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6857999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5325" h="6858000">
                <a:moveTo>
                  <a:pt x="6885325" y="6857999"/>
                </a:moveTo>
                <a:lnTo>
                  <a:pt x="0" y="6858000"/>
                </a:lnTo>
                <a:lnTo>
                  <a:pt x="6010592" y="0"/>
                </a:lnTo>
                <a:lnTo>
                  <a:pt x="6885325" y="0"/>
                </a:lnTo>
                <a:lnTo>
                  <a:pt x="6885325" y="6857999"/>
                </a:lnTo>
                <a:close/>
              </a:path>
            </a:pathLst>
          </a:cu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10CF43F8-DFAC-3E4C-B4DE-9E6F767B7223}"/>
              </a:ext>
            </a:extLst>
          </p:cNvPr>
          <p:cNvSpPr>
            <a:spLocks noGrp="1"/>
          </p:cNvSpPr>
          <p:nvPr>
            <p:ph type="ctrTitle"/>
          </p:nvPr>
        </p:nvSpPr>
        <p:spPr>
          <a:xfrm>
            <a:off x="304810" y="1051465"/>
            <a:ext cx="3993058" cy="2063205"/>
          </a:xfrm>
        </p:spPr>
        <p:txBody>
          <a:bodyPr vert="horz" lIns="91440" tIns="45720" rIns="91440" bIns="45720" rtlCol="0" anchor="t">
            <a:normAutofit/>
          </a:bodyPr>
          <a:lstStyle/>
          <a:p>
            <a:pPr>
              <a:lnSpc>
                <a:spcPct val="90000"/>
              </a:lnSpc>
            </a:pPr>
            <a:r>
              <a:rPr lang="en-US" sz="2800" kern="1200" dirty="0">
                <a:solidFill>
                  <a:srgbClr val="FFFFFF"/>
                </a:solidFill>
                <a:latin typeface="+mj-lt"/>
                <a:ea typeface="+mj-ea"/>
                <a:cs typeface="+mj-cs"/>
              </a:rPr>
              <a:t>Soccer field detection using Hough line detection</a:t>
            </a:r>
          </a:p>
        </p:txBody>
      </p:sp>
      <p:sp>
        <p:nvSpPr>
          <p:cNvPr id="3" name="Subtitle 2">
            <a:extLst>
              <a:ext uri="{FF2B5EF4-FFF2-40B4-BE49-F238E27FC236}">
                <a16:creationId xmlns:a16="http://schemas.microsoft.com/office/drawing/2014/main" id="{71540DB4-85C0-BB04-BACF-DEBA33D0979F}"/>
              </a:ext>
            </a:extLst>
          </p:cNvPr>
          <p:cNvSpPr>
            <a:spLocks noGrp="1"/>
          </p:cNvSpPr>
          <p:nvPr>
            <p:ph type="subTitle" idx="1"/>
          </p:nvPr>
        </p:nvSpPr>
        <p:spPr>
          <a:xfrm>
            <a:off x="6335907" y="2603922"/>
            <a:ext cx="4713092" cy="3111078"/>
          </a:xfrm>
        </p:spPr>
        <p:txBody>
          <a:bodyPr vert="horz" lIns="91440" tIns="45720" rIns="91440" bIns="45720" rtlCol="0" anchor="b">
            <a:normAutofit/>
          </a:bodyPr>
          <a:lstStyle/>
          <a:p>
            <a:pPr indent="-228600" algn="r">
              <a:lnSpc>
                <a:spcPct val="120000"/>
              </a:lnSpc>
              <a:buFont typeface="Arial" panose="020B0604020202020204" pitchFamily="34" charset="0"/>
              <a:buChar char="•"/>
            </a:pPr>
            <a:r>
              <a:rPr lang="en-US" dirty="0"/>
              <a:t>Name:- Souradeep Das</a:t>
            </a:r>
          </a:p>
          <a:p>
            <a:pPr indent="-228600" algn="r">
              <a:lnSpc>
                <a:spcPct val="120000"/>
              </a:lnSpc>
              <a:buFont typeface="Arial" panose="020B0604020202020204" pitchFamily="34" charset="0"/>
              <a:buChar char="•"/>
            </a:pPr>
            <a:r>
              <a:rPr lang="en-US" dirty="0"/>
              <a:t>Roll No:- 203142-21-0137</a:t>
            </a:r>
          </a:p>
          <a:p>
            <a:pPr indent="-228600" algn="r">
              <a:lnSpc>
                <a:spcPct val="120000"/>
              </a:lnSpc>
              <a:buFont typeface="Arial" panose="020B0604020202020204" pitchFamily="34" charset="0"/>
              <a:buChar char="•"/>
            </a:pPr>
            <a:r>
              <a:rPr lang="en-US" dirty="0"/>
              <a:t>Name:- Pritam Halder</a:t>
            </a:r>
          </a:p>
          <a:p>
            <a:pPr indent="-228600" algn="r">
              <a:lnSpc>
                <a:spcPct val="120000"/>
              </a:lnSpc>
              <a:buFont typeface="Arial" panose="020B0604020202020204" pitchFamily="34" charset="0"/>
              <a:buChar char="•"/>
            </a:pPr>
            <a:r>
              <a:rPr lang="en-US" dirty="0"/>
              <a:t>Roll No:- 203142-21-0156</a:t>
            </a:r>
          </a:p>
          <a:p>
            <a:pPr indent="-228600" algn="r">
              <a:lnSpc>
                <a:spcPct val="120000"/>
              </a:lnSpc>
              <a:buFont typeface="Arial" panose="020B0604020202020204" pitchFamily="34" charset="0"/>
              <a:buChar char="•"/>
            </a:pPr>
            <a:r>
              <a:rPr lang="en-US" dirty="0"/>
              <a:t>Name:- Swarupananda Das</a:t>
            </a:r>
          </a:p>
          <a:p>
            <a:pPr indent="-228600" algn="r">
              <a:lnSpc>
                <a:spcPct val="120000"/>
              </a:lnSpc>
              <a:buFont typeface="Arial" panose="020B0604020202020204" pitchFamily="34" charset="0"/>
              <a:buChar char="•"/>
            </a:pPr>
            <a:r>
              <a:rPr lang="en-US" dirty="0"/>
              <a:t>Roll No:- 203142-21-0102</a:t>
            </a:r>
          </a:p>
        </p:txBody>
      </p:sp>
      <p:cxnSp>
        <p:nvCxnSpPr>
          <p:cNvPr id="24" name="Straight Connector 23">
            <a:extLst>
              <a:ext uri="{FF2B5EF4-FFF2-40B4-BE49-F238E27FC236}">
                <a16:creationId xmlns:a16="http://schemas.microsoft.com/office/drawing/2014/main" id="{A06758A3-C4A6-479A-8755-3BEC6314294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B0D1065-C879-CB79-3E11-EF781FC215D9}"/>
              </a:ext>
            </a:extLst>
          </p:cNvPr>
          <p:cNvSpPr txBox="1"/>
          <p:nvPr/>
        </p:nvSpPr>
        <p:spPr>
          <a:xfrm>
            <a:off x="8627139" y="1962056"/>
            <a:ext cx="3721360" cy="369332"/>
          </a:xfrm>
          <a:prstGeom prst="rect">
            <a:avLst/>
          </a:prstGeom>
          <a:noFill/>
        </p:spPr>
        <p:txBody>
          <a:bodyPr wrap="square" rtlCol="0">
            <a:spAutoFit/>
          </a:bodyPr>
          <a:lstStyle/>
          <a:p>
            <a:pPr>
              <a:spcAft>
                <a:spcPts val="600"/>
              </a:spcAft>
            </a:pPr>
            <a:r>
              <a:rPr lang="en-IN" dirty="0">
                <a:latin typeface="Amasis MT Pro Medium" panose="02040604050005020304" pitchFamily="18" charset="0"/>
              </a:rPr>
              <a:t>Semester- VI Project</a:t>
            </a:r>
          </a:p>
        </p:txBody>
      </p:sp>
    </p:spTree>
    <p:extLst>
      <p:ext uri="{BB962C8B-B14F-4D97-AF65-F5344CB8AC3E}">
        <p14:creationId xmlns:p14="http://schemas.microsoft.com/office/powerpoint/2010/main" val="7153920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5D3B97D3-3894-4963-90C5-4EAA66131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42F5F88-C888-464E-7A89-6CE14799F608}"/>
              </a:ext>
            </a:extLst>
          </p:cNvPr>
          <p:cNvSpPr>
            <a:spLocks noGrp="1"/>
          </p:cNvSpPr>
          <p:nvPr>
            <p:ph type="title"/>
          </p:nvPr>
        </p:nvSpPr>
        <p:spPr>
          <a:xfrm>
            <a:off x="6195090" y="917023"/>
            <a:ext cx="5798126" cy="1360898"/>
          </a:xfrm>
        </p:spPr>
        <p:txBody>
          <a:bodyPr>
            <a:normAutofit/>
          </a:bodyPr>
          <a:lstStyle/>
          <a:p>
            <a:r>
              <a:rPr lang="en-IN" dirty="0"/>
              <a:t>Step 2:- Line Detection</a:t>
            </a:r>
          </a:p>
        </p:txBody>
      </p:sp>
      <p:pic>
        <p:nvPicPr>
          <p:cNvPr id="5" name="Picture 4" descr="A picture containing grass, soccer-specific stadium, sport venue, arena&#10;&#10;Description automatically generated">
            <a:extLst>
              <a:ext uri="{FF2B5EF4-FFF2-40B4-BE49-F238E27FC236}">
                <a16:creationId xmlns:a16="http://schemas.microsoft.com/office/drawing/2014/main" id="{C0A938A0-C600-F15B-2105-F9D3A3E0A2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3953" y="1532486"/>
            <a:ext cx="4665516" cy="3499136"/>
          </a:xfrm>
          <a:prstGeom prst="rect">
            <a:avLst/>
          </a:prstGeom>
        </p:spPr>
      </p:pic>
      <p:sp>
        <p:nvSpPr>
          <p:cNvPr id="3" name="Content Placeholder 2">
            <a:extLst>
              <a:ext uri="{FF2B5EF4-FFF2-40B4-BE49-F238E27FC236}">
                <a16:creationId xmlns:a16="http://schemas.microsoft.com/office/drawing/2014/main" id="{E2C2CC00-34E5-8FF9-FD81-79721A66567C}"/>
              </a:ext>
            </a:extLst>
          </p:cNvPr>
          <p:cNvSpPr>
            <a:spLocks noGrp="1"/>
          </p:cNvSpPr>
          <p:nvPr>
            <p:ph idx="1"/>
          </p:nvPr>
        </p:nvSpPr>
        <p:spPr>
          <a:xfrm>
            <a:off x="6195090" y="2277921"/>
            <a:ext cx="5798126" cy="3840174"/>
          </a:xfrm>
        </p:spPr>
        <p:txBody>
          <a:bodyPr>
            <a:normAutofit/>
          </a:bodyPr>
          <a:lstStyle/>
          <a:p>
            <a:pPr marL="0" indent="0">
              <a:buNone/>
            </a:pPr>
            <a:r>
              <a:rPr lang="en-IN" dirty="0"/>
              <a:t>After we have segmented the image properly we move to step 2 which line detection .</a:t>
            </a:r>
          </a:p>
          <a:p>
            <a:pPr marL="0" indent="0">
              <a:buNone/>
            </a:pPr>
            <a:r>
              <a:rPr lang="en-IN" dirty="0"/>
              <a:t>Here we first use canny edge detector on the segmented image and then do Hough line detection to get the following image.</a:t>
            </a:r>
          </a:p>
        </p:txBody>
      </p:sp>
    </p:spTree>
    <p:extLst>
      <p:ext uri="{BB962C8B-B14F-4D97-AF65-F5344CB8AC3E}">
        <p14:creationId xmlns:p14="http://schemas.microsoft.com/office/powerpoint/2010/main" val="1386599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7AB4C5-0719-4E35-87CD-199EB59E3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Shape 13">
            <a:extLst>
              <a:ext uri="{FF2B5EF4-FFF2-40B4-BE49-F238E27FC236}">
                <a16:creationId xmlns:a16="http://schemas.microsoft.com/office/drawing/2014/main" id="{3F51EE1E-6258-4F09-963A-853315C6F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flipV="1">
            <a:off x="1127553" y="-1127553"/>
            <a:ext cx="6858000" cy="9113106"/>
          </a:xfrm>
          <a:custGeom>
            <a:avLst/>
            <a:gdLst>
              <a:gd name="connsiteX0" fmla="*/ 0 w 6858000"/>
              <a:gd name="connsiteY0" fmla="*/ 7143270 h 9113106"/>
              <a:gd name="connsiteX1" fmla="*/ 0 w 6858000"/>
              <a:gd name="connsiteY1" fmla="*/ 6878623 h 9113106"/>
              <a:gd name="connsiteX2" fmla="*/ 1 w 6858000"/>
              <a:gd name="connsiteY2" fmla="*/ 6878623 h 9113106"/>
              <a:gd name="connsiteX3" fmla="*/ 0 w 6858000"/>
              <a:gd name="connsiteY3" fmla="*/ 4319945 h 9113106"/>
              <a:gd name="connsiteX4" fmla="*/ 1 w 6858000"/>
              <a:gd name="connsiteY4" fmla="*/ 4319945 h 9113106"/>
              <a:gd name="connsiteX5" fmla="*/ 1 w 6858000"/>
              <a:gd name="connsiteY5" fmla="*/ 13542 h 9113106"/>
              <a:gd name="connsiteX6" fmla="*/ 0 w 6858000"/>
              <a:gd name="connsiteY6" fmla="*/ 13540 h 9113106"/>
              <a:gd name="connsiteX7" fmla="*/ 0 w 6858000"/>
              <a:gd name="connsiteY7" fmla="*/ 0 h 9113106"/>
              <a:gd name="connsiteX8" fmla="*/ 6858000 w 6858000"/>
              <a:gd name="connsiteY8" fmla="*/ 6010591 h 9113106"/>
              <a:gd name="connsiteX9" fmla="*/ 6858000 w 6858000"/>
              <a:gd name="connsiteY9" fmla="*/ 3794798 h 9113106"/>
              <a:gd name="connsiteX10" fmla="*/ 6858000 w 6858000"/>
              <a:gd name="connsiteY10" fmla="*/ 3794798 h 9113106"/>
              <a:gd name="connsiteX11" fmla="*/ 6858000 w 6858000"/>
              <a:gd name="connsiteY11" fmla="*/ 3837120 h 9113106"/>
              <a:gd name="connsiteX12" fmla="*/ 6858000 w 6858000"/>
              <a:gd name="connsiteY12" fmla="*/ 6838049 h 9113106"/>
              <a:gd name="connsiteX13" fmla="*/ 6858000 w 6858000"/>
              <a:gd name="connsiteY13" fmla="*/ 9113106 h 9113106"/>
              <a:gd name="connsiteX14" fmla="*/ 1 w 6858000"/>
              <a:gd name="connsiteY14" fmla="*/ 9113106 h 9113106"/>
              <a:gd name="connsiteX15" fmla="*/ 1 w 6858000"/>
              <a:gd name="connsiteY15" fmla="*/ 7143270 h 9113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58000" h="9113106">
                <a:moveTo>
                  <a:pt x="0" y="7143270"/>
                </a:moveTo>
                <a:lnTo>
                  <a:pt x="0" y="6878623"/>
                </a:lnTo>
                <a:lnTo>
                  <a:pt x="1" y="6878623"/>
                </a:lnTo>
                <a:lnTo>
                  <a:pt x="0" y="4319945"/>
                </a:lnTo>
                <a:lnTo>
                  <a:pt x="1" y="4319945"/>
                </a:lnTo>
                <a:lnTo>
                  <a:pt x="1" y="13542"/>
                </a:lnTo>
                <a:lnTo>
                  <a:pt x="0" y="13540"/>
                </a:lnTo>
                <a:lnTo>
                  <a:pt x="0" y="0"/>
                </a:lnTo>
                <a:lnTo>
                  <a:pt x="6858000" y="6010591"/>
                </a:lnTo>
                <a:lnTo>
                  <a:pt x="6858000" y="3794798"/>
                </a:lnTo>
                <a:lnTo>
                  <a:pt x="6858000" y="3794798"/>
                </a:lnTo>
                <a:lnTo>
                  <a:pt x="6858000" y="3837120"/>
                </a:lnTo>
                <a:lnTo>
                  <a:pt x="6858000" y="6838049"/>
                </a:lnTo>
                <a:lnTo>
                  <a:pt x="6858000" y="9113106"/>
                </a:lnTo>
                <a:lnTo>
                  <a:pt x="1" y="9113106"/>
                </a:lnTo>
                <a:lnTo>
                  <a:pt x="1" y="714327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567C2C8-5BE4-5A29-F0D8-62C260619CF8}"/>
              </a:ext>
            </a:extLst>
          </p:cNvPr>
          <p:cNvSpPr>
            <a:spLocks noGrp="1"/>
          </p:cNvSpPr>
          <p:nvPr>
            <p:ph type="title"/>
          </p:nvPr>
        </p:nvSpPr>
        <p:spPr>
          <a:xfrm>
            <a:off x="1143001" y="849601"/>
            <a:ext cx="8637103" cy="1360898"/>
          </a:xfrm>
        </p:spPr>
        <p:txBody>
          <a:bodyPr>
            <a:normAutofit/>
          </a:bodyPr>
          <a:lstStyle/>
          <a:p>
            <a:r>
              <a:rPr lang="en-IN" dirty="0"/>
              <a:t>Step 3:- Line Classification</a:t>
            </a:r>
          </a:p>
        </p:txBody>
      </p:sp>
      <p:sp>
        <p:nvSpPr>
          <p:cNvPr id="3" name="Content Placeholder 2">
            <a:extLst>
              <a:ext uri="{FF2B5EF4-FFF2-40B4-BE49-F238E27FC236}">
                <a16:creationId xmlns:a16="http://schemas.microsoft.com/office/drawing/2014/main" id="{0D22447A-D9E0-DB43-D8E2-F80442BB0B5A}"/>
              </a:ext>
            </a:extLst>
          </p:cNvPr>
          <p:cNvSpPr>
            <a:spLocks noGrp="1"/>
          </p:cNvSpPr>
          <p:nvPr>
            <p:ph idx="1"/>
          </p:nvPr>
        </p:nvSpPr>
        <p:spPr>
          <a:xfrm>
            <a:off x="1143001" y="2332026"/>
            <a:ext cx="4953000" cy="3567118"/>
          </a:xfrm>
        </p:spPr>
        <p:txBody>
          <a:bodyPr anchor="t">
            <a:normAutofit/>
          </a:bodyPr>
          <a:lstStyle/>
          <a:p>
            <a:pPr marL="0" indent="0">
              <a:buNone/>
            </a:pPr>
            <a:r>
              <a:rPr lang="en-IN" dirty="0"/>
              <a:t>After we are done with Hough line classification the next stage is to do line classification but for that we have to find the intersection points of all the lines, and the output looks like this</a:t>
            </a:r>
          </a:p>
          <a:p>
            <a:pPr marL="0" indent="0">
              <a:buNone/>
            </a:pPr>
            <a:endParaRPr lang="en-IN" dirty="0"/>
          </a:p>
        </p:txBody>
      </p:sp>
      <p:pic>
        <p:nvPicPr>
          <p:cNvPr id="7" name="Picture 6" descr="A picture containing grass, artificial turf, soccer-specific stadium, field&#10;&#10;Description automatically generated">
            <a:extLst>
              <a:ext uri="{FF2B5EF4-FFF2-40B4-BE49-F238E27FC236}">
                <a16:creationId xmlns:a16="http://schemas.microsoft.com/office/drawing/2014/main" id="{A90F848F-C553-C0BD-AB08-1C0776749D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10050" y="2122441"/>
            <a:ext cx="4485282" cy="3363960"/>
          </a:xfrm>
          <a:prstGeom prst="rect">
            <a:avLst/>
          </a:prstGeom>
        </p:spPr>
      </p:pic>
      <p:cxnSp>
        <p:nvCxnSpPr>
          <p:cNvPr id="16" name="Straight Connector 15">
            <a:extLst>
              <a:ext uri="{FF2B5EF4-FFF2-40B4-BE49-F238E27FC236}">
                <a16:creationId xmlns:a16="http://schemas.microsoft.com/office/drawing/2014/main" id="{7FA07B03-7E5B-4F33-A494-D72BC5BEB0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87439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27AB4C5-0719-4E35-87CD-199EB59E3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3F51EE1E-6258-4F09-963A-853315C6F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flipV="1">
            <a:off x="1127553" y="-1127553"/>
            <a:ext cx="6858000" cy="9113106"/>
          </a:xfrm>
          <a:custGeom>
            <a:avLst/>
            <a:gdLst>
              <a:gd name="connsiteX0" fmla="*/ 0 w 6858000"/>
              <a:gd name="connsiteY0" fmla="*/ 7143270 h 9113106"/>
              <a:gd name="connsiteX1" fmla="*/ 0 w 6858000"/>
              <a:gd name="connsiteY1" fmla="*/ 6878623 h 9113106"/>
              <a:gd name="connsiteX2" fmla="*/ 1 w 6858000"/>
              <a:gd name="connsiteY2" fmla="*/ 6878623 h 9113106"/>
              <a:gd name="connsiteX3" fmla="*/ 0 w 6858000"/>
              <a:gd name="connsiteY3" fmla="*/ 4319945 h 9113106"/>
              <a:gd name="connsiteX4" fmla="*/ 1 w 6858000"/>
              <a:gd name="connsiteY4" fmla="*/ 4319945 h 9113106"/>
              <a:gd name="connsiteX5" fmla="*/ 1 w 6858000"/>
              <a:gd name="connsiteY5" fmla="*/ 13542 h 9113106"/>
              <a:gd name="connsiteX6" fmla="*/ 0 w 6858000"/>
              <a:gd name="connsiteY6" fmla="*/ 13540 h 9113106"/>
              <a:gd name="connsiteX7" fmla="*/ 0 w 6858000"/>
              <a:gd name="connsiteY7" fmla="*/ 0 h 9113106"/>
              <a:gd name="connsiteX8" fmla="*/ 6858000 w 6858000"/>
              <a:gd name="connsiteY8" fmla="*/ 6010591 h 9113106"/>
              <a:gd name="connsiteX9" fmla="*/ 6858000 w 6858000"/>
              <a:gd name="connsiteY9" fmla="*/ 3794798 h 9113106"/>
              <a:gd name="connsiteX10" fmla="*/ 6858000 w 6858000"/>
              <a:gd name="connsiteY10" fmla="*/ 3794798 h 9113106"/>
              <a:gd name="connsiteX11" fmla="*/ 6858000 w 6858000"/>
              <a:gd name="connsiteY11" fmla="*/ 3837120 h 9113106"/>
              <a:gd name="connsiteX12" fmla="*/ 6858000 w 6858000"/>
              <a:gd name="connsiteY12" fmla="*/ 6838049 h 9113106"/>
              <a:gd name="connsiteX13" fmla="*/ 6858000 w 6858000"/>
              <a:gd name="connsiteY13" fmla="*/ 9113106 h 9113106"/>
              <a:gd name="connsiteX14" fmla="*/ 1 w 6858000"/>
              <a:gd name="connsiteY14" fmla="*/ 9113106 h 9113106"/>
              <a:gd name="connsiteX15" fmla="*/ 1 w 6858000"/>
              <a:gd name="connsiteY15" fmla="*/ 7143270 h 9113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58000" h="9113106">
                <a:moveTo>
                  <a:pt x="0" y="7143270"/>
                </a:moveTo>
                <a:lnTo>
                  <a:pt x="0" y="6878623"/>
                </a:lnTo>
                <a:lnTo>
                  <a:pt x="1" y="6878623"/>
                </a:lnTo>
                <a:lnTo>
                  <a:pt x="0" y="4319945"/>
                </a:lnTo>
                <a:lnTo>
                  <a:pt x="1" y="4319945"/>
                </a:lnTo>
                <a:lnTo>
                  <a:pt x="1" y="13542"/>
                </a:lnTo>
                <a:lnTo>
                  <a:pt x="0" y="13540"/>
                </a:lnTo>
                <a:lnTo>
                  <a:pt x="0" y="0"/>
                </a:lnTo>
                <a:lnTo>
                  <a:pt x="6858000" y="6010591"/>
                </a:lnTo>
                <a:lnTo>
                  <a:pt x="6858000" y="3794798"/>
                </a:lnTo>
                <a:lnTo>
                  <a:pt x="6858000" y="3794798"/>
                </a:lnTo>
                <a:lnTo>
                  <a:pt x="6858000" y="3837120"/>
                </a:lnTo>
                <a:lnTo>
                  <a:pt x="6858000" y="6838049"/>
                </a:lnTo>
                <a:lnTo>
                  <a:pt x="6858000" y="9113106"/>
                </a:lnTo>
                <a:lnTo>
                  <a:pt x="1" y="9113106"/>
                </a:lnTo>
                <a:lnTo>
                  <a:pt x="1" y="714327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859C3A6-EE78-DFCD-F9BA-23B3DBDEB21C}"/>
              </a:ext>
            </a:extLst>
          </p:cNvPr>
          <p:cNvSpPr>
            <a:spLocks noGrp="1"/>
          </p:cNvSpPr>
          <p:nvPr>
            <p:ph type="title"/>
          </p:nvPr>
        </p:nvSpPr>
        <p:spPr>
          <a:xfrm>
            <a:off x="227524" y="781655"/>
            <a:ext cx="7970106" cy="1186031"/>
          </a:xfrm>
        </p:spPr>
        <p:txBody>
          <a:bodyPr>
            <a:normAutofit/>
          </a:bodyPr>
          <a:lstStyle/>
          <a:p>
            <a:r>
              <a:rPr lang="en-IN" dirty="0"/>
              <a:t>Step 3:- Line Classification(cont.)</a:t>
            </a:r>
          </a:p>
        </p:txBody>
      </p:sp>
      <p:sp>
        <p:nvSpPr>
          <p:cNvPr id="24" name="Content Placeholder 2">
            <a:extLst>
              <a:ext uri="{FF2B5EF4-FFF2-40B4-BE49-F238E27FC236}">
                <a16:creationId xmlns:a16="http://schemas.microsoft.com/office/drawing/2014/main" id="{3D9273E6-6F61-FA01-B69B-057E8225C696}"/>
              </a:ext>
            </a:extLst>
          </p:cNvPr>
          <p:cNvSpPr>
            <a:spLocks noGrp="1"/>
          </p:cNvSpPr>
          <p:nvPr>
            <p:ph idx="1"/>
          </p:nvPr>
        </p:nvSpPr>
        <p:spPr>
          <a:xfrm>
            <a:off x="227525" y="1930147"/>
            <a:ext cx="5923721" cy="4010707"/>
          </a:xfrm>
        </p:spPr>
        <p:txBody>
          <a:bodyPr anchor="t">
            <a:noAutofit/>
          </a:bodyPr>
          <a:lstStyle/>
          <a:p>
            <a:pPr marL="0" indent="0">
              <a:lnSpc>
                <a:spcPct val="110000"/>
              </a:lnSpc>
              <a:buNone/>
            </a:pPr>
            <a:r>
              <a:rPr lang="en-IN" sz="1600" dirty="0"/>
              <a:t>So in last stage we got the all intersection points of the lines in the image now we have to choose only 4 co-ordinate and then we joined the 4 co-ordinate together.</a:t>
            </a:r>
          </a:p>
          <a:p>
            <a:pPr marL="0" indent="0">
              <a:lnSpc>
                <a:spcPct val="110000"/>
              </a:lnSpc>
              <a:buNone/>
            </a:pPr>
            <a:r>
              <a:rPr lang="en-IN" sz="1600" dirty="0"/>
              <a:t>In order to choose 4 co-ordinate we did used a trick here that we limited all possible co-ordinates within (0,0) and (640,480) because that is the resolution of the image we are using.</a:t>
            </a:r>
          </a:p>
          <a:p>
            <a:pPr marL="0" indent="0">
              <a:lnSpc>
                <a:spcPct val="110000"/>
              </a:lnSpc>
              <a:buNone/>
            </a:pPr>
            <a:r>
              <a:rPr lang="en-IN" sz="1600" dirty="0"/>
              <a:t>Then we took gap of 20 units(assumed) for both x and y unit between two co-ordinates </a:t>
            </a:r>
          </a:p>
          <a:p>
            <a:pPr marL="0" indent="0">
              <a:lnSpc>
                <a:spcPct val="110000"/>
              </a:lnSpc>
              <a:buNone/>
            </a:pPr>
            <a:r>
              <a:rPr lang="en-IN" sz="1600" dirty="0"/>
              <a:t>So if a co-ordinate is (0,10) next possible co-ordinate can be (20,30) any other possible co-ordinate gets eliminated.</a:t>
            </a:r>
          </a:p>
          <a:p>
            <a:pPr marL="0" indent="0">
              <a:lnSpc>
                <a:spcPct val="110000"/>
              </a:lnSpc>
              <a:buNone/>
            </a:pPr>
            <a:r>
              <a:rPr lang="en-IN" sz="1600" dirty="0"/>
              <a:t>Even after that if more than four points are still left we sort the co-ordinates in a list and then take the first element , last element and middle two elements.</a:t>
            </a:r>
          </a:p>
        </p:txBody>
      </p:sp>
      <p:pic>
        <p:nvPicPr>
          <p:cNvPr id="5" name="Picture 4" descr="A picture containing grass, artificial turf, sport venue, athletic game&#10;&#10;Description automatically generated">
            <a:extLst>
              <a:ext uri="{FF2B5EF4-FFF2-40B4-BE49-F238E27FC236}">
                <a16:creationId xmlns:a16="http://schemas.microsoft.com/office/drawing/2014/main" id="{BB12233B-33D7-54A9-8C96-5CB10AF1A5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9002" y="2332021"/>
            <a:ext cx="4548806" cy="3377487"/>
          </a:xfrm>
          <a:prstGeom prst="rect">
            <a:avLst/>
          </a:prstGeom>
        </p:spPr>
      </p:pic>
      <p:cxnSp>
        <p:nvCxnSpPr>
          <p:cNvPr id="19" name="Straight Connector 18">
            <a:extLst>
              <a:ext uri="{FF2B5EF4-FFF2-40B4-BE49-F238E27FC236}">
                <a16:creationId xmlns:a16="http://schemas.microsoft.com/office/drawing/2014/main" id="{7FA07B03-7E5B-4F33-A494-D72BC5BEB0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46871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9">
            <a:extLst>
              <a:ext uri="{FF2B5EF4-FFF2-40B4-BE49-F238E27FC236}">
                <a16:creationId xmlns:a16="http://schemas.microsoft.com/office/drawing/2014/main" id="{5D3B97D3-3894-4963-90C5-4EAA66131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5E5CEE-5978-6D90-F08F-82F4F7EA099E}"/>
              </a:ext>
            </a:extLst>
          </p:cNvPr>
          <p:cNvSpPr>
            <a:spLocks noGrp="1"/>
          </p:cNvSpPr>
          <p:nvPr>
            <p:ph type="title"/>
          </p:nvPr>
        </p:nvSpPr>
        <p:spPr>
          <a:xfrm>
            <a:off x="5250872" y="236831"/>
            <a:ext cx="5798126" cy="1360898"/>
          </a:xfrm>
        </p:spPr>
        <p:txBody>
          <a:bodyPr>
            <a:normAutofit/>
          </a:bodyPr>
          <a:lstStyle/>
          <a:p>
            <a:r>
              <a:rPr lang="en-IN" dirty="0"/>
              <a:t>Stage 4:- Key Points Detection</a:t>
            </a:r>
          </a:p>
        </p:txBody>
      </p:sp>
      <p:pic>
        <p:nvPicPr>
          <p:cNvPr id="5" name="Picture 4" descr="A green field with white lines&#10;&#10;Description automatically generated with medium confidence">
            <a:extLst>
              <a:ext uri="{FF2B5EF4-FFF2-40B4-BE49-F238E27FC236}">
                <a16:creationId xmlns:a16="http://schemas.microsoft.com/office/drawing/2014/main" id="{257BA9A3-CDFC-F37A-69D5-9CAECEE68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043" y="2109883"/>
            <a:ext cx="4897932" cy="2693863"/>
          </a:xfrm>
          <a:prstGeom prst="rect">
            <a:avLst/>
          </a:prstGeom>
        </p:spPr>
      </p:pic>
      <p:sp>
        <p:nvSpPr>
          <p:cNvPr id="3" name="Content Placeholder 2">
            <a:extLst>
              <a:ext uri="{FF2B5EF4-FFF2-40B4-BE49-F238E27FC236}">
                <a16:creationId xmlns:a16="http://schemas.microsoft.com/office/drawing/2014/main" id="{F7F59C2D-8D71-4D7C-74FF-F291F755265E}"/>
              </a:ext>
            </a:extLst>
          </p:cNvPr>
          <p:cNvSpPr>
            <a:spLocks noGrp="1"/>
          </p:cNvSpPr>
          <p:nvPr>
            <p:ph idx="1"/>
          </p:nvPr>
        </p:nvSpPr>
        <p:spPr>
          <a:xfrm>
            <a:off x="5250872" y="1676043"/>
            <a:ext cx="6815231" cy="4436522"/>
          </a:xfrm>
        </p:spPr>
        <p:txBody>
          <a:bodyPr>
            <a:normAutofit/>
          </a:bodyPr>
          <a:lstStyle/>
          <a:p>
            <a:pPr marL="0" indent="0">
              <a:lnSpc>
                <a:spcPct val="110000"/>
              </a:lnSpc>
              <a:buNone/>
            </a:pPr>
            <a:r>
              <a:rPr lang="en-IN" sz="1600" dirty="0"/>
              <a:t>In last stage we already got key-points of original image which we stored in a list.</a:t>
            </a:r>
          </a:p>
          <a:p>
            <a:pPr marL="0" indent="0">
              <a:lnSpc>
                <a:spcPct val="110000"/>
              </a:lnSpc>
              <a:buNone/>
            </a:pPr>
            <a:r>
              <a:rPr lang="en-IN" sz="1600" dirty="0"/>
              <a:t>Now our job is predict the points for pitch diagram.</a:t>
            </a:r>
          </a:p>
          <a:p>
            <a:pPr marL="0" indent="0">
              <a:lnSpc>
                <a:spcPct val="110000"/>
              </a:lnSpc>
              <a:buNone/>
            </a:pPr>
            <a:r>
              <a:rPr lang="en-IN" sz="1600" dirty="0"/>
              <a:t>Since we are working near the left penalty box so most of the lines in the image are surrounding the box. We worked on 4 different image in some circumstances it worked.</a:t>
            </a:r>
          </a:p>
          <a:p>
            <a:pPr marL="0" indent="0">
              <a:lnSpc>
                <a:spcPct val="110000"/>
              </a:lnSpc>
              <a:buNone/>
            </a:pPr>
            <a:r>
              <a:rPr lang="en-IN" sz="1600" dirty="0"/>
              <a:t>(we can around 40% accuracy). We manually calculated the co-ordinates in this image and found that co-ordinate of the goal line in left hand side is 13 in x-axis and the straight line going through a penalty line has a co-ordinate of 126 in x-axis now since the key-points in the original image lies either in these two lines so we can consider that either they have x co-ordinate of 13 or 126</a:t>
            </a:r>
          </a:p>
          <a:p>
            <a:pPr marL="0" indent="0">
              <a:lnSpc>
                <a:spcPct val="110000"/>
              </a:lnSpc>
              <a:buNone/>
            </a:pPr>
            <a:endParaRPr lang="en-IN" sz="1400" dirty="0"/>
          </a:p>
        </p:txBody>
      </p:sp>
    </p:spTree>
    <p:extLst>
      <p:ext uri="{BB962C8B-B14F-4D97-AF65-F5344CB8AC3E}">
        <p14:creationId xmlns:p14="http://schemas.microsoft.com/office/powerpoint/2010/main" val="36620129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5D3B97D3-3894-4963-90C5-4EAA66131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4E86D7-7743-B1A2-C8C0-902466CF23E3}"/>
              </a:ext>
            </a:extLst>
          </p:cNvPr>
          <p:cNvSpPr>
            <a:spLocks noGrp="1"/>
          </p:cNvSpPr>
          <p:nvPr>
            <p:ph type="title"/>
          </p:nvPr>
        </p:nvSpPr>
        <p:spPr>
          <a:xfrm>
            <a:off x="297874" y="368110"/>
            <a:ext cx="5798126" cy="1360898"/>
          </a:xfrm>
        </p:spPr>
        <p:txBody>
          <a:bodyPr>
            <a:normAutofit/>
          </a:bodyPr>
          <a:lstStyle/>
          <a:p>
            <a:r>
              <a:rPr lang="en-IN" dirty="0"/>
              <a:t>Stage 4:- Key Points Detection(cont.)</a:t>
            </a:r>
          </a:p>
        </p:txBody>
      </p:sp>
      <p:pic>
        <p:nvPicPr>
          <p:cNvPr id="5" name="Picture 4" descr="A picture containing grass, sport venue, artificial turf, soccer-specific stadium&#10;&#10;Description automatically generated">
            <a:extLst>
              <a:ext uri="{FF2B5EF4-FFF2-40B4-BE49-F238E27FC236}">
                <a16:creationId xmlns:a16="http://schemas.microsoft.com/office/drawing/2014/main" id="{197668DC-9606-5E2E-B0F0-89DA2DDA9A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116" y="2097118"/>
            <a:ext cx="4427548" cy="3276384"/>
          </a:xfrm>
          <a:prstGeom prst="rect">
            <a:avLst/>
          </a:prstGeom>
        </p:spPr>
      </p:pic>
      <p:graphicFrame>
        <p:nvGraphicFramePr>
          <p:cNvPr id="11" name="Content Placeholder 2">
            <a:extLst>
              <a:ext uri="{FF2B5EF4-FFF2-40B4-BE49-F238E27FC236}">
                <a16:creationId xmlns:a16="http://schemas.microsoft.com/office/drawing/2014/main" id="{3436FB0B-2DB5-225D-7481-2878E1D5F155}"/>
              </a:ext>
            </a:extLst>
          </p:cNvPr>
          <p:cNvGraphicFramePr>
            <a:graphicFrameLocks noGrp="1"/>
          </p:cNvGraphicFramePr>
          <p:nvPr>
            <p:ph idx="1"/>
            <p:extLst>
              <p:ext uri="{D42A27DB-BD31-4B8C-83A1-F6EECF244321}">
                <p14:modId xmlns:p14="http://schemas.microsoft.com/office/powerpoint/2010/main" val="463487093"/>
              </p:ext>
            </p:extLst>
          </p:nvPr>
        </p:nvGraphicFramePr>
        <p:xfrm>
          <a:off x="4831664" y="1023124"/>
          <a:ext cx="6564153" cy="45845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235384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4" name="Rectangle 93">
            <a:extLst>
              <a:ext uri="{FF2B5EF4-FFF2-40B4-BE49-F238E27FC236}">
                <a16:creationId xmlns:a16="http://schemas.microsoft.com/office/drawing/2014/main" id="{3BEA1A24-9CA1-4513-A409-3AD90DB09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75619-12E4-E443-68C4-C302EB432EB6}"/>
              </a:ext>
            </a:extLst>
          </p:cNvPr>
          <p:cNvSpPr>
            <a:spLocks noGrp="1"/>
          </p:cNvSpPr>
          <p:nvPr>
            <p:ph type="title"/>
          </p:nvPr>
        </p:nvSpPr>
        <p:spPr>
          <a:xfrm>
            <a:off x="1756756" y="906189"/>
            <a:ext cx="8689571" cy="1001886"/>
          </a:xfrm>
        </p:spPr>
        <p:txBody>
          <a:bodyPr anchor="b">
            <a:normAutofit/>
          </a:bodyPr>
          <a:lstStyle/>
          <a:p>
            <a:pPr algn="ctr"/>
            <a:r>
              <a:rPr lang="en-IN"/>
              <a:t>Stage 4:- Key Points Detection(cont.)</a:t>
            </a:r>
          </a:p>
        </p:txBody>
      </p:sp>
      <p:cxnSp>
        <p:nvCxnSpPr>
          <p:cNvPr id="96" name="Straight Connector 95">
            <a:extLst>
              <a:ext uri="{FF2B5EF4-FFF2-40B4-BE49-F238E27FC236}">
                <a16:creationId xmlns:a16="http://schemas.microsoft.com/office/drawing/2014/main" id="{3C0930BD-361E-4C4D-8B08-ED210DFA2D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D900500-DB78-9A65-532C-E0BD98CCC579}"/>
              </a:ext>
            </a:extLst>
          </p:cNvPr>
          <p:cNvSpPr>
            <a:spLocks noGrp="1"/>
          </p:cNvSpPr>
          <p:nvPr>
            <p:ph idx="1"/>
          </p:nvPr>
        </p:nvSpPr>
        <p:spPr>
          <a:xfrm>
            <a:off x="1786731" y="2338016"/>
            <a:ext cx="8890838" cy="1976925"/>
          </a:xfrm>
        </p:spPr>
        <p:txBody>
          <a:bodyPr/>
          <a:lstStyle/>
          <a:p>
            <a:pPr marL="0" indent="0" defTabSz="813816">
              <a:spcBef>
                <a:spcPts val="890"/>
              </a:spcBef>
              <a:buNone/>
            </a:pPr>
            <a:r>
              <a:rPr lang="en-IN" sz="1780" kern="1200">
                <a:solidFill>
                  <a:schemeClr val="tx1"/>
                </a:solidFill>
                <a:latin typeface="+mn-lt"/>
                <a:ea typeface="+mn-ea"/>
                <a:cs typeface="+mn-cs"/>
              </a:rPr>
              <a:t>Now that we have found x values we have to find y value which are not static as x – values and y-values can be anywhere within the range of 0 to 480.</a:t>
            </a:r>
          </a:p>
          <a:p>
            <a:pPr marL="0" indent="0" defTabSz="813816">
              <a:spcBef>
                <a:spcPts val="890"/>
              </a:spcBef>
              <a:buNone/>
            </a:pPr>
            <a:r>
              <a:rPr lang="en-IN" sz="1780" kern="1200">
                <a:solidFill>
                  <a:schemeClr val="tx1"/>
                </a:solidFill>
                <a:latin typeface="+mn-lt"/>
                <a:ea typeface="+mn-ea"/>
                <a:cs typeface="+mn-cs"/>
              </a:rPr>
              <a:t>Another thing whether it is the original </a:t>
            </a:r>
            <a:r>
              <a:rPr lang="en-IN" sz="1780" kern="1200" err="1">
                <a:solidFill>
                  <a:schemeClr val="tx1"/>
                </a:solidFill>
                <a:latin typeface="+mn-lt"/>
                <a:ea typeface="+mn-ea"/>
                <a:cs typeface="+mn-cs"/>
              </a:rPr>
              <a:t>spapshot</a:t>
            </a:r>
            <a:r>
              <a:rPr lang="en-IN" sz="1780" kern="1200">
                <a:solidFill>
                  <a:schemeClr val="tx1"/>
                </a:solidFill>
                <a:latin typeface="+mn-lt"/>
                <a:ea typeface="+mn-ea"/>
                <a:cs typeface="+mn-cs"/>
              </a:rPr>
              <a:t> the field diagram y-value always increases when we go down. So working with 5 different images manually we came with an approx. value to get y-value and considering at which angle the image x is lying.</a:t>
            </a:r>
          </a:p>
          <a:p>
            <a:pPr marL="0" indent="0" defTabSz="813816">
              <a:spcBef>
                <a:spcPts val="890"/>
              </a:spcBef>
              <a:buNone/>
            </a:pPr>
            <a:endParaRPr lang="en-IN" sz="1780" kern="1200">
              <a:solidFill>
                <a:schemeClr val="tx1"/>
              </a:solidFill>
              <a:latin typeface="+mn-lt"/>
              <a:ea typeface="+mn-ea"/>
              <a:cs typeface="+mn-cs"/>
            </a:endParaRPr>
          </a:p>
          <a:p>
            <a:pPr marL="0" indent="0" defTabSz="813816">
              <a:spcBef>
                <a:spcPts val="890"/>
              </a:spcBef>
              <a:buNone/>
            </a:pPr>
            <a:endParaRPr lang="en-IN" sz="1780" kern="1200">
              <a:solidFill>
                <a:schemeClr val="tx1"/>
              </a:solidFill>
              <a:latin typeface="+mn-lt"/>
              <a:ea typeface="+mn-ea"/>
              <a:cs typeface="+mn-cs"/>
            </a:endParaRPr>
          </a:p>
          <a:p>
            <a:pPr marL="0" indent="0" defTabSz="813816">
              <a:spcBef>
                <a:spcPts val="890"/>
              </a:spcBef>
              <a:buNone/>
            </a:pPr>
            <a:endParaRPr lang="en-IN" sz="1780" kern="1200">
              <a:solidFill>
                <a:schemeClr val="tx1"/>
              </a:solidFill>
              <a:latin typeface="+mn-lt"/>
              <a:ea typeface="+mn-ea"/>
              <a:cs typeface="+mn-cs"/>
            </a:endParaRPr>
          </a:p>
          <a:p>
            <a:pPr marL="0" indent="0">
              <a:buNone/>
            </a:pPr>
            <a:endParaRPr lang="en-IN" dirty="0"/>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48F47EFC-5E6E-CDEA-93FF-9B800BEEE2FD}"/>
                  </a:ext>
                </a:extLst>
              </p14:cNvPr>
              <p14:cNvContentPartPr/>
              <p14:nvPr/>
            </p14:nvContentPartPr>
            <p14:xfrm>
              <a:off x="1514431" y="5301118"/>
              <a:ext cx="269472" cy="508571"/>
            </p14:xfrm>
          </p:contentPart>
        </mc:Choice>
        <mc:Fallback xmlns="">
          <p:pic>
            <p:nvPicPr>
              <p:cNvPr id="4" name="Ink 3">
                <a:extLst>
                  <a:ext uri="{FF2B5EF4-FFF2-40B4-BE49-F238E27FC236}">
                    <a16:creationId xmlns:a16="http://schemas.microsoft.com/office/drawing/2014/main" id="{48F47EFC-5E6E-CDEA-93FF-9B800BEEE2FD}"/>
                  </a:ext>
                </a:extLst>
              </p:cNvPr>
              <p:cNvPicPr/>
              <p:nvPr/>
            </p:nvPicPr>
            <p:blipFill>
              <a:blip r:embed="rId3"/>
              <a:stretch>
                <a:fillRect/>
              </a:stretch>
            </p:blipFill>
            <p:spPr>
              <a:xfrm>
                <a:off x="1505437" y="5292120"/>
                <a:ext cx="287101" cy="526207"/>
              </a:xfrm>
              <a:prstGeom prst="rect">
                <a:avLst/>
              </a:prstGeom>
            </p:spPr>
          </p:pic>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E9C9B57F-EE49-972C-7C06-ED313FB60441}"/>
                  </a:ext>
                </a:extLst>
              </p:cNvPr>
              <p:cNvSpPr txBox="1"/>
              <p:nvPr/>
            </p:nvSpPr>
            <p:spPr>
              <a:xfrm>
                <a:off x="4215312" y="4386124"/>
                <a:ext cx="3337206" cy="1589602"/>
              </a:xfrm>
              <a:prstGeom prst="rect">
                <a:avLst/>
              </a:prstGeom>
              <a:noFill/>
            </p:spPr>
            <p:txBody>
              <a:bodyPr wrap="square" lIns="0" tIns="0" rIns="0" bIns="0" rtlCol="0">
                <a:spAutoFit/>
              </a:bodyPr>
              <a:lstStyle/>
              <a:p>
                <a:pPr defTabSz="813816">
                  <a:spcAft>
                    <a:spcPts val="600"/>
                  </a:spcAft>
                </a:pPr>
                <a14:m>
                  <m:oMathPara xmlns:m="http://schemas.openxmlformats.org/officeDocument/2006/math">
                    <m:oMathParaPr>
                      <m:jc m:val="centerGroup"/>
                    </m:oMathParaPr>
                    <m:oMath xmlns:m="http://schemas.openxmlformats.org/officeDocument/2006/math">
                      <m:sSub>
                        <m:sSubPr>
                          <m:ctrlPr>
                            <a:rPr lang="en-IN" sz="1602" i="1" kern="1200">
                              <a:solidFill>
                                <a:srgbClr val="836967"/>
                              </a:solidFill>
                              <a:latin typeface="Cambria Math" panose="02040503050406030204" pitchFamily="18" charset="0"/>
                              <a:ea typeface="+mn-ea"/>
                              <a:cs typeface="+mn-cs"/>
                            </a:rPr>
                          </m:ctrlPr>
                        </m:sSubPr>
                        <m:e>
                          <m:r>
                            <a:rPr lang="en-IN" sz="1602" i="1" kern="1200">
                              <a:solidFill>
                                <a:schemeClr val="tx1"/>
                              </a:solidFill>
                              <a:latin typeface="Cambria Math" panose="02040503050406030204" pitchFamily="18" charset="0"/>
                              <a:ea typeface="+mn-ea"/>
                              <a:cs typeface="+mn-cs"/>
                            </a:rPr>
                            <m:t>𝑦</m:t>
                          </m:r>
                        </m:e>
                        <m:sub>
                          <m:r>
                            <a:rPr lang="en-IN" sz="1602" i="1" kern="1200">
                              <a:solidFill>
                                <a:schemeClr val="tx1"/>
                              </a:solidFill>
                              <a:latin typeface="Cambria Math" panose="02040503050406030204" pitchFamily="18" charset="0"/>
                              <a:ea typeface="+mn-ea"/>
                              <a:cs typeface="+mn-cs"/>
                            </a:rPr>
                            <m:t>𝑛𝑒𝑤</m:t>
                          </m:r>
                        </m:sub>
                      </m:sSub>
                      <m:r>
                        <a:rPr lang="en-IN" sz="1602" kern="1200">
                          <a:solidFill>
                            <a:schemeClr val="tx1"/>
                          </a:solidFill>
                          <a:latin typeface="Cambria Math" panose="02040503050406030204" pitchFamily="18" charset="0"/>
                          <a:ea typeface="+mn-ea"/>
                          <a:cs typeface="+mn-cs"/>
                        </a:rPr>
                        <m:t>=</m:t>
                      </m:r>
                      <m:d>
                        <m:dPr>
                          <m:begChr m:val="{"/>
                          <m:endChr m:val=""/>
                          <m:ctrlPr>
                            <a:rPr lang="en-IN" sz="1602" i="1" kern="1200">
                              <a:solidFill>
                                <a:srgbClr val="836967"/>
                              </a:solidFill>
                              <a:latin typeface="Cambria Math" panose="02040503050406030204" pitchFamily="18" charset="0"/>
                              <a:ea typeface="+mn-ea"/>
                              <a:cs typeface="+mn-cs"/>
                            </a:rPr>
                          </m:ctrlPr>
                        </m:dPr>
                        <m:e>
                          <m:m>
                            <m:mPr>
                              <m:plcHide m:val="on"/>
                              <m:mcs>
                                <m:mc>
                                  <m:mcPr>
                                    <m:count m:val="1"/>
                                    <m:mcJc m:val="center"/>
                                  </m:mcPr>
                                </m:mc>
                              </m:mcs>
                              <m:ctrlPr>
                                <a:rPr lang="en-IN" sz="1602" i="1" kern="1200">
                                  <a:solidFill>
                                    <a:srgbClr val="836967"/>
                                  </a:solidFill>
                                  <a:latin typeface="Cambria Math" panose="02040503050406030204" pitchFamily="18" charset="0"/>
                                  <a:ea typeface="+mn-ea"/>
                                  <a:cs typeface="+mn-cs"/>
                                </a:rPr>
                              </m:ctrlPr>
                            </m:mPr>
                            <m:mr>
                              <m:e>
                                <m:r>
                                  <a:rPr lang="en-IN" sz="1602" i="1" kern="1200">
                                    <a:solidFill>
                                      <a:schemeClr val="tx1"/>
                                    </a:solidFill>
                                    <a:latin typeface="Cambria Math" panose="02040503050406030204" pitchFamily="18" charset="0"/>
                                    <a:ea typeface="+mn-ea"/>
                                    <a:cs typeface="+mn-cs"/>
                                  </a:rPr>
                                  <m:t>𝑦</m:t>
                                </m:r>
                                <m:r>
                                  <a:rPr lang="en-IN" sz="1602" kern="1200">
                                    <a:solidFill>
                                      <a:schemeClr val="tx1"/>
                                    </a:solidFill>
                                    <a:latin typeface="Cambria Math" panose="02040503050406030204" pitchFamily="18" charset="0"/>
                                    <a:ea typeface="+mn-ea"/>
                                    <a:cs typeface="+mn-cs"/>
                                  </a:rPr>
                                  <m:t>+200 ∀0≤</m:t>
                                </m:r>
                                <m:r>
                                  <m:rPr>
                                    <m:sty m:val="p"/>
                                  </m:rPr>
                                  <a:rPr lang="en-IN" sz="1602" kern="1200">
                                    <a:solidFill>
                                      <a:schemeClr val="tx1"/>
                                    </a:solidFill>
                                    <a:latin typeface="Cambria Math" panose="02040503050406030204" pitchFamily="18" charset="0"/>
                                    <a:ea typeface="+mn-ea"/>
                                    <a:cs typeface="+mn-cs"/>
                                  </a:rPr>
                                  <m:t>x</m:t>
                                </m:r>
                                <m:r>
                                  <a:rPr lang="en-IN" sz="1602" kern="1200">
                                    <a:solidFill>
                                      <a:schemeClr val="tx1"/>
                                    </a:solidFill>
                                    <a:latin typeface="Cambria Math" panose="02040503050406030204" pitchFamily="18" charset="0"/>
                                    <a:ea typeface="+mn-ea"/>
                                    <a:cs typeface="+mn-cs"/>
                                  </a:rPr>
                                  <m:t>&lt;100</m:t>
                                </m:r>
                              </m:e>
                            </m:mr>
                            <m:mr>
                              <m:e>
                                <m:eqArr>
                                  <m:eqArrPr>
                                    <m:ctrlPr>
                                      <a:rPr lang="en-IN" sz="1602" i="1" kern="1200">
                                        <a:solidFill>
                                          <a:schemeClr val="tx1"/>
                                        </a:solidFill>
                                        <a:latin typeface="Cambria Math" panose="02040503050406030204" pitchFamily="18" charset="0"/>
                                        <a:ea typeface="+mn-ea"/>
                                        <a:cs typeface="+mn-cs"/>
                                      </a:rPr>
                                    </m:ctrlPr>
                                  </m:eqArrPr>
                                  <m:e>
                                    <m:r>
                                      <a:rPr lang="en-IN" sz="1602" i="1" kern="1200">
                                        <a:solidFill>
                                          <a:schemeClr val="tx1"/>
                                        </a:solidFill>
                                        <a:latin typeface="Cambria Math" panose="02040503050406030204" pitchFamily="18" charset="0"/>
                                        <a:ea typeface="+mn-ea"/>
                                        <a:cs typeface="+mn-cs"/>
                                      </a:rPr>
                                      <m:t>𝑦</m:t>
                                    </m:r>
                                    <m:r>
                                      <a:rPr lang="en-IN" sz="1602" kern="1200">
                                        <a:solidFill>
                                          <a:schemeClr val="tx1"/>
                                        </a:solidFill>
                                        <a:latin typeface="Cambria Math" panose="02040503050406030204" pitchFamily="18" charset="0"/>
                                        <a:ea typeface="+mn-ea"/>
                                        <a:cs typeface="+mn-cs"/>
                                      </a:rPr>
                                      <m:t>+100 ∀100≤</m:t>
                                    </m:r>
                                    <m:r>
                                      <m:rPr>
                                        <m:sty m:val="p"/>
                                      </m:rPr>
                                      <a:rPr lang="en-IN" sz="1602" kern="1200">
                                        <a:solidFill>
                                          <a:schemeClr val="tx1"/>
                                        </a:solidFill>
                                        <a:latin typeface="Cambria Math" panose="02040503050406030204" pitchFamily="18" charset="0"/>
                                        <a:ea typeface="+mn-ea"/>
                                        <a:cs typeface="+mn-cs"/>
                                      </a:rPr>
                                      <m:t>x</m:t>
                                    </m:r>
                                    <m:r>
                                      <a:rPr lang="en-IN" sz="1602" kern="1200">
                                        <a:solidFill>
                                          <a:schemeClr val="tx1"/>
                                        </a:solidFill>
                                        <a:latin typeface="Cambria Math" panose="02040503050406030204" pitchFamily="18" charset="0"/>
                                        <a:ea typeface="+mn-ea"/>
                                        <a:cs typeface="+mn-cs"/>
                                      </a:rPr>
                                      <m:t>&lt;200</m:t>
                                    </m:r>
                                  </m:e>
                                  <m:e>
                                    <m:r>
                                      <a:rPr lang="en-IN" sz="1602" i="1" kern="1200">
                                        <a:solidFill>
                                          <a:schemeClr val="tx1"/>
                                        </a:solidFill>
                                        <a:latin typeface="Cambria Math" panose="02040503050406030204" pitchFamily="18" charset="0"/>
                                        <a:ea typeface="+mn-ea"/>
                                        <a:cs typeface="+mn-cs"/>
                                      </a:rPr>
                                      <m:t>𝑦</m:t>
                                    </m:r>
                                    <m:r>
                                      <a:rPr lang="en-IN" sz="1602" i="1" kern="1200">
                                        <a:solidFill>
                                          <a:schemeClr val="tx1"/>
                                        </a:solidFill>
                                        <a:latin typeface="Cambria Math" panose="02040503050406030204" pitchFamily="18" charset="0"/>
                                        <a:ea typeface="+mn-ea"/>
                                        <a:cs typeface="+mn-cs"/>
                                      </a:rPr>
                                      <m:t>+110</m:t>
                                    </m:r>
                                    <m:r>
                                      <a:rPr lang="en-IN" sz="1602" kern="1200">
                                        <a:solidFill>
                                          <a:schemeClr val="tx1"/>
                                        </a:solidFill>
                                        <a:latin typeface="Cambria Math" panose="02040503050406030204" pitchFamily="18" charset="0"/>
                                        <a:ea typeface="+mn-ea"/>
                                        <a:cs typeface="+mn-cs"/>
                                      </a:rPr>
                                      <m:t> 200 ∀ ≤</m:t>
                                    </m:r>
                                    <m:r>
                                      <m:rPr>
                                        <m:sty m:val="p"/>
                                      </m:rPr>
                                      <a:rPr lang="en-IN" sz="1602" kern="1200">
                                        <a:solidFill>
                                          <a:schemeClr val="tx1"/>
                                        </a:solidFill>
                                        <a:latin typeface="Cambria Math" panose="02040503050406030204" pitchFamily="18" charset="0"/>
                                        <a:ea typeface="+mn-ea"/>
                                        <a:cs typeface="+mn-cs"/>
                                      </a:rPr>
                                      <m:t>x</m:t>
                                    </m:r>
                                    <m:r>
                                      <a:rPr lang="en-IN" sz="1602" kern="1200">
                                        <a:solidFill>
                                          <a:schemeClr val="tx1"/>
                                        </a:solidFill>
                                        <a:latin typeface="Cambria Math" panose="02040503050406030204" pitchFamily="18" charset="0"/>
                                        <a:ea typeface="+mn-ea"/>
                                        <a:cs typeface="+mn-cs"/>
                                      </a:rPr>
                                      <m:t>&lt;300</m:t>
                                    </m:r>
                                  </m:e>
                                  <m:e>
                                    <m:r>
                                      <a:rPr lang="en-IN" sz="1602" i="1" kern="1200">
                                        <a:solidFill>
                                          <a:schemeClr val="tx1"/>
                                        </a:solidFill>
                                        <a:latin typeface="Cambria Math" panose="02040503050406030204" pitchFamily="18" charset="0"/>
                                        <a:ea typeface="+mn-ea"/>
                                        <a:cs typeface="+mn-cs"/>
                                      </a:rPr>
                                      <m:t>𝑦</m:t>
                                    </m:r>
                                    <m:r>
                                      <a:rPr lang="en-IN" sz="1602" i="1" kern="1200">
                                        <a:solidFill>
                                          <a:schemeClr val="tx1"/>
                                        </a:solidFill>
                                        <a:latin typeface="Cambria Math" panose="02040503050406030204" pitchFamily="18" charset="0"/>
                                        <a:ea typeface="+mn-ea"/>
                                        <a:cs typeface="+mn-cs"/>
                                      </a:rPr>
                                      <m:t>+60  </m:t>
                                    </m:r>
                                    <m:r>
                                      <a:rPr lang="en-IN" sz="1602" kern="1200">
                                        <a:solidFill>
                                          <a:schemeClr val="tx1"/>
                                        </a:solidFill>
                                        <a:latin typeface="Cambria Math" panose="02040503050406030204" pitchFamily="18" charset="0"/>
                                        <a:ea typeface="+mn-ea"/>
                                        <a:cs typeface="+mn-cs"/>
                                      </a:rPr>
                                      <m:t>∀300≤</m:t>
                                    </m:r>
                                    <m:r>
                                      <m:rPr>
                                        <m:sty m:val="p"/>
                                      </m:rPr>
                                      <a:rPr lang="en-IN" sz="1602" kern="1200">
                                        <a:solidFill>
                                          <a:schemeClr val="tx1"/>
                                        </a:solidFill>
                                        <a:latin typeface="Cambria Math" panose="02040503050406030204" pitchFamily="18" charset="0"/>
                                        <a:ea typeface="+mn-ea"/>
                                        <a:cs typeface="+mn-cs"/>
                                      </a:rPr>
                                      <m:t>x</m:t>
                                    </m:r>
                                    <m:r>
                                      <a:rPr lang="en-IN" sz="1602" kern="1200">
                                        <a:solidFill>
                                          <a:schemeClr val="tx1"/>
                                        </a:solidFill>
                                        <a:latin typeface="Cambria Math" panose="02040503050406030204" pitchFamily="18" charset="0"/>
                                        <a:ea typeface="+mn-ea"/>
                                        <a:cs typeface="+mn-cs"/>
                                      </a:rPr>
                                      <m:t>&lt;400</m:t>
                                    </m:r>
                                  </m:e>
                                  <m:e>
                                    <m:r>
                                      <a:rPr lang="en-IN" sz="1602" i="1" kern="1200">
                                        <a:solidFill>
                                          <a:schemeClr val="tx1"/>
                                        </a:solidFill>
                                        <a:latin typeface="Cambria Math" panose="02040503050406030204" pitchFamily="18" charset="0"/>
                                        <a:ea typeface="+mn-ea"/>
                                        <a:cs typeface="+mn-cs"/>
                                      </a:rPr>
                                      <m:t>𝑦</m:t>
                                    </m:r>
                                    <m:r>
                                      <a:rPr lang="en-IN" sz="1602" i="1" kern="1200">
                                        <a:solidFill>
                                          <a:schemeClr val="tx1"/>
                                        </a:solidFill>
                                        <a:latin typeface="Cambria Math" panose="02040503050406030204" pitchFamily="18" charset="0"/>
                                        <a:ea typeface="+mn-ea"/>
                                        <a:cs typeface="+mn-cs"/>
                                      </a:rPr>
                                      <m:t>+50  </m:t>
                                    </m:r>
                                    <m:r>
                                      <a:rPr lang="en-IN" sz="1602" kern="1200">
                                        <a:solidFill>
                                          <a:schemeClr val="tx1"/>
                                        </a:solidFill>
                                        <a:latin typeface="Cambria Math" panose="02040503050406030204" pitchFamily="18" charset="0"/>
                                        <a:ea typeface="+mn-ea"/>
                                        <a:cs typeface="+mn-cs"/>
                                      </a:rPr>
                                      <m:t>∀400≤</m:t>
                                    </m:r>
                                    <m:r>
                                      <m:rPr>
                                        <m:sty m:val="p"/>
                                      </m:rPr>
                                      <a:rPr lang="en-IN" sz="1602" kern="1200">
                                        <a:solidFill>
                                          <a:schemeClr val="tx1"/>
                                        </a:solidFill>
                                        <a:latin typeface="Cambria Math" panose="02040503050406030204" pitchFamily="18" charset="0"/>
                                        <a:ea typeface="+mn-ea"/>
                                        <a:cs typeface="+mn-cs"/>
                                      </a:rPr>
                                      <m:t>x</m:t>
                                    </m:r>
                                    <m:r>
                                      <a:rPr lang="en-IN" sz="1602" kern="1200">
                                        <a:solidFill>
                                          <a:schemeClr val="tx1"/>
                                        </a:solidFill>
                                        <a:latin typeface="Cambria Math" panose="02040503050406030204" pitchFamily="18" charset="0"/>
                                        <a:ea typeface="+mn-ea"/>
                                        <a:cs typeface="+mn-cs"/>
                                      </a:rPr>
                                      <m:t>&lt;500</m:t>
                                    </m:r>
                                  </m:e>
                                  <m:e>
                                    <m:r>
                                      <a:rPr lang="en-IN" sz="1602" i="1" kern="1200">
                                        <a:solidFill>
                                          <a:schemeClr val="tx1"/>
                                        </a:solidFill>
                                        <a:latin typeface="Cambria Math" panose="02040503050406030204" pitchFamily="18" charset="0"/>
                                        <a:ea typeface="+mn-ea"/>
                                        <a:cs typeface="+mn-cs"/>
                                      </a:rPr>
                                      <m:t>𝑦</m:t>
                                    </m:r>
                                    <m:r>
                                      <a:rPr lang="en-IN" sz="1602" i="1" kern="1200">
                                        <a:solidFill>
                                          <a:schemeClr val="tx1"/>
                                        </a:solidFill>
                                        <a:latin typeface="Cambria Math" panose="02040503050406030204" pitchFamily="18" charset="0"/>
                                        <a:ea typeface="+mn-ea"/>
                                        <a:cs typeface="+mn-cs"/>
                                      </a:rPr>
                                      <m:t>+10 </m:t>
                                    </m:r>
                                    <m:r>
                                      <a:rPr lang="en-IN" sz="1602" kern="1200">
                                        <a:solidFill>
                                          <a:schemeClr val="tx1"/>
                                        </a:solidFill>
                                        <a:latin typeface="Cambria Math" panose="02040503050406030204" pitchFamily="18" charset="0"/>
                                        <a:ea typeface="+mn-ea"/>
                                        <a:cs typeface="+mn-cs"/>
                                      </a:rPr>
                                      <m:t> ∀  </m:t>
                                    </m:r>
                                    <m:r>
                                      <m:rPr>
                                        <m:sty m:val="p"/>
                                      </m:rPr>
                                      <a:rPr lang="en-IN" sz="1602" kern="1200">
                                        <a:solidFill>
                                          <a:schemeClr val="tx1"/>
                                        </a:solidFill>
                                        <a:latin typeface="Cambria Math" panose="02040503050406030204" pitchFamily="18" charset="0"/>
                                        <a:ea typeface="+mn-ea"/>
                                        <a:cs typeface="+mn-cs"/>
                                      </a:rPr>
                                      <m:t>y</m:t>
                                    </m:r>
                                    <m:r>
                                      <a:rPr lang="en-IN" sz="1602" i="1" kern="1200">
                                        <a:solidFill>
                                          <a:schemeClr val="tx1"/>
                                        </a:solidFill>
                                        <a:latin typeface="Cambria Math" panose="02040503050406030204" pitchFamily="18" charset="0"/>
                                        <a:ea typeface="+mn-ea"/>
                                        <a:cs typeface="+mn-cs"/>
                                      </a:rPr>
                                      <m:t>≥500</m:t>
                                    </m:r>
                                  </m:e>
                                </m:eqArr>
                              </m:e>
                            </m:mr>
                          </m:m>
                        </m:e>
                      </m:d>
                    </m:oMath>
                  </m:oMathPara>
                </a14:m>
                <a:endParaRPr lang="en-IN"/>
              </a:p>
            </p:txBody>
          </p:sp>
        </mc:Choice>
        <mc:Fallback xmlns="">
          <p:sp>
            <p:nvSpPr>
              <p:cNvPr id="89" name="TextBox 88">
                <a:extLst>
                  <a:ext uri="{FF2B5EF4-FFF2-40B4-BE49-F238E27FC236}">
                    <a16:creationId xmlns:a16="http://schemas.microsoft.com/office/drawing/2014/main" id="{E9C9B57F-EE49-972C-7C06-ED313FB60441}"/>
                  </a:ext>
                </a:extLst>
              </p:cNvPr>
              <p:cNvSpPr txBox="1">
                <a:spLocks noRot="1" noChangeAspect="1" noMove="1" noResize="1" noEditPoints="1" noAdjustHandles="1" noChangeArrowheads="1" noChangeShapeType="1" noTextEdit="1"/>
              </p:cNvSpPr>
              <p:nvPr/>
            </p:nvSpPr>
            <p:spPr>
              <a:xfrm>
                <a:off x="4215312" y="4386124"/>
                <a:ext cx="3337206" cy="1589602"/>
              </a:xfrm>
              <a:prstGeom prst="rect">
                <a:avLst/>
              </a:prstGeom>
              <a:blipFill>
                <a:blip r:embed="rId4"/>
                <a:stretch>
                  <a:fillRect/>
                </a:stretch>
              </a:blipFill>
            </p:spPr>
            <p:txBody>
              <a:bodyPr/>
              <a:lstStyle/>
              <a:p>
                <a:r>
                  <a:rPr lang="en-IN">
                    <a:noFill/>
                  </a:rPr>
                  <a:t> </a:t>
                </a:r>
              </a:p>
            </p:txBody>
          </p:sp>
        </mc:Fallback>
      </mc:AlternateContent>
    </p:spTree>
    <p:extLst>
      <p:ext uri="{BB962C8B-B14F-4D97-AF65-F5344CB8AC3E}">
        <p14:creationId xmlns:p14="http://schemas.microsoft.com/office/powerpoint/2010/main" val="13849249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A294778-47A8-4EEF-9689-F6964D44D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BD2A511A-065F-489D-9CF0-FEF36143AC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flipV="1">
            <a:off x="5318060" y="0"/>
            <a:ext cx="6885325" cy="6858000"/>
          </a:xfrm>
          <a:custGeom>
            <a:avLst/>
            <a:gdLst>
              <a:gd name="connsiteX0" fmla="*/ 4456883 w 6885325"/>
              <a:gd name="connsiteY0" fmla="*/ 6858000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9" fmla="*/ 4456884 w 6885325"/>
              <a:gd name="connsiteY9" fmla="*/ 6857999 h 6858000"/>
              <a:gd name="connsiteX0" fmla="*/ 4456884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9" fmla="*/ 4456884 w 6885325"/>
              <a:gd name="connsiteY9"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5 w 6885325"/>
              <a:gd name="connsiteY6"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5 w 6885325"/>
              <a:gd name="connsiteY5"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6857999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5325" h="6858000">
                <a:moveTo>
                  <a:pt x="6885325" y="6857999"/>
                </a:moveTo>
                <a:lnTo>
                  <a:pt x="0" y="6858000"/>
                </a:lnTo>
                <a:lnTo>
                  <a:pt x="6010592" y="0"/>
                </a:lnTo>
                <a:lnTo>
                  <a:pt x="6885325" y="0"/>
                </a:lnTo>
                <a:lnTo>
                  <a:pt x="6885325" y="6857999"/>
                </a:ln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6F626582-88CC-4CA0-8BC6-94550FF9E6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317267" cy="6858000"/>
          </a:xfrm>
          <a:custGeom>
            <a:avLst/>
            <a:gdLst>
              <a:gd name="connsiteX0" fmla="*/ 0 w 11317267"/>
              <a:gd name="connsiteY0" fmla="*/ 0 h 6858000"/>
              <a:gd name="connsiteX1" fmla="*/ 11317267 w 11317267"/>
              <a:gd name="connsiteY1" fmla="*/ 0 h 6858000"/>
              <a:gd name="connsiteX2" fmla="*/ 5306679 w 11317267"/>
              <a:gd name="connsiteY2" fmla="*/ 6857996 h 6858000"/>
              <a:gd name="connsiteX3" fmla="*/ 5306677 w 11317267"/>
              <a:gd name="connsiteY3" fmla="*/ 6857998 h 6858000"/>
              <a:gd name="connsiteX4" fmla="*/ 5306675 w 11317267"/>
              <a:gd name="connsiteY4" fmla="*/ 6858000 h 6858000"/>
              <a:gd name="connsiteX5" fmla="*/ 0 w 11317267"/>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17267" h="6858000">
                <a:moveTo>
                  <a:pt x="0" y="0"/>
                </a:moveTo>
                <a:lnTo>
                  <a:pt x="11317267" y="0"/>
                </a:lnTo>
                <a:lnTo>
                  <a:pt x="5306679" y="6857996"/>
                </a:lnTo>
                <a:cubicBezTo>
                  <a:pt x="5306679" y="6857997"/>
                  <a:pt x="5306677" y="6857997"/>
                  <a:pt x="5306677" y="6857998"/>
                </a:cubicBezTo>
                <a:lnTo>
                  <a:pt x="5306675"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4927BD9-4A19-9F1D-BEB2-E75635DE6DA3}"/>
              </a:ext>
            </a:extLst>
          </p:cNvPr>
          <p:cNvSpPr>
            <a:spLocks noGrp="1"/>
          </p:cNvSpPr>
          <p:nvPr>
            <p:ph type="title"/>
          </p:nvPr>
        </p:nvSpPr>
        <p:spPr>
          <a:xfrm>
            <a:off x="1143000" y="872937"/>
            <a:ext cx="7492285" cy="1360898"/>
          </a:xfrm>
        </p:spPr>
        <p:txBody>
          <a:bodyPr>
            <a:normAutofit/>
          </a:bodyPr>
          <a:lstStyle/>
          <a:p>
            <a:r>
              <a:rPr lang="en-IN" dirty="0"/>
              <a:t>Stage 5:- Homography</a:t>
            </a:r>
          </a:p>
        </p:txBody>
      </p:sp>
      <p:sp>
        <p:nvSpPr>
          <p:cNvPr id="3" name="Content Placeholder 2">
            <a:extLst>
              <a:ext uri="{FF2B5EF4-FFF2-40B4-BE49-F238E27FC236}">
                <a16:creationId xmlns:a16="http://schemas.microsoft.com/office/drawing/2014/main" id="{33E90CD7-A98D-B3B0-13FC-DA2FE55AAF90}"/>
              </a:ext>
            </a:extLst>
          </p:cNvPr>
          <p:cNvSpPr>
            <a:spLocks noGrp="1"/>
          </p:cNvSpPr>
          <p:nvPr>
            <p:ph idx="1"/>
          </p:nvPr>
        </p:nvSpPr>
        <p:spPr>
          <a:xfrm>
            <a:off x="1143000" y="2332028"/>
            <a:ext cx="6219825" cy="3653035"/>
          </a:xfrm>
        </p:spPr>
        <p:txBody>
          <a:bodyPr>
            <a:normAutofit/>
          </a:bodyPr>
          <a:lstStyle/>
          <a:p>
            <a:pPr marL="0" indent="0">
              <a:lnSpc>
                <a:spcPct val="110000"/>
              </a:lnSpc>
              <a:buNone/>
            </a:pPr>
            <a:r>
              <a:rPr lang="en-IN" sz="1700" dirty="0"/>
              <a:t>Now that we have all co-ordinates we perform homography.</a:t>
            </a:r>
          </a:p>
          <a:p>
            <a:pPr marL="0" indent="0">
              <a:lnSpc>
                <a:spcPct val="110000"/>
              </a:lnSpc>
              <a:buNone/>
            </a:pPr>
            <a:r>
              <a:rPr lang="en-IN" sz="1700" dirty="0"/>
              <a:t>Using the code snippet:-</a:t>
            </a:r>
          </a:p>
          <a:p>
            <a:pPr marL="0" indent="0">
              <a:lnSpc>
                <a:spcPct val="110000"/>
              </a:lnSpc>
              <a:buNone/>
            </a:pPr>
            <a:r>
              <a:rPr lang="en-IN" sz="1700" b="0" i="1" dirty="0" err="1">
                <a:effectLst/>
                <a:latin typeface="Consolas" panose="020B0609020204030204" pitchFamily="49" charset="0"/>
              </a:rPr>
              <a:t>h,status</a:t>
            </a:r>
            <a:r>
              <a:rPr lang="en-IN" sz="1700" b="0" i="1" dirty="0">
                <a:effectLst/>
                <a:latin typeface="Consolas" panose="020B0609020204030204" pitchFamily="49" charset="0"/>
              </a:rPr>
              <a:t> = cv2.findHomography(</a:t>
            </a:r>
            <a:r>
              <a:rPr lang="en-IN" sz="1700" b="0" i="1" dirty="0" err="1">
                <a:effectLst/>
                <a:latin typeface="Consolas" panose="020B0609020204030204" pitchFamily="49" charset="0"/>
              </a:rPr>
              <a:t>pts_src</a:t>
            </a:r>
            <a:r>
              <a:rPr lang="en-IN" sz="1700" b="0" i="1" dirty="0">
                <a:effectLst/>
                <a:latin typeface="Consolas" panose="020B0609020204030204" pitchFamily="49" charset="0"/>
              </a:rPr>
              <a:t>, </a:t>
            </a:r>
            <a:r>
              <a:rPr lang="en-IN" sz="1700" b="0" i="1" dirty="0" err="1">
                <a:effectLst/>
                <a:latin typeface="Consolas" panose="020B0609020204030204" pitchFamily="49" charset="0"/>
              </a:rPr>
              <a:t>pts_dst</a:t>
            </a:r>
            <a:r>
              <a:rPr lang="en-IN" sz="1700" b="0" i="1" dirty="0">
                <a:effectLst/>
                <a:latin typeface="Consolas" panose="020B0609020204030204" pitchFamily="49" charset="0"/>
              </a:rPr>
              <a:t>)</a:t>
            </a:r>
          </a:p>
          <a:p>
            <a:pPr marL="0" indent="0">
              <a:lnSpc>
                <a:spcPct val="110000"/>
              </a:lnSpc>
              <a:buNone/>
            </a:pPr>
            <a:r>
              <a:rPr lang="en-IN" sz="1700" b="0" i="1" dirty="0" err="1">
                <a:effectLst/>
                <a:latin typeface="Consolas" panose="020B0609020204030204" pitchFamily="49" charset="0"/>
              </a:rPr>
              <a:t>im_out</a:t>
            </a:r>
            <a:r>
              <a:rPr lang="en-IN" sz="1700" b="0" i="1" dirty="0">
                <a:effectLst/>
                <a:latin typeface="Consolas" panose="020B0609020204030204" pitchFamily="49" charset="0"/>
              </a:rPr>
              <a:t> = cv2.warpPerspective(source, h, (</a:t>
            </a:r>
            <a:r>
              <a:rPr lang="en-IN" sz="1700" b="0" i="1" dirty="0" err="1">
                <a:effectLst/>
                <a:latin typeface="Consolas" panose="020B0609020204030204" pitchFamily="49" charset="0"/>
              </a:rPr>
              <a:t>destination.shape</a:t>
            </a:r>
            <a:r>
              <a:rPr lang="en-IN" sz="1700" b="0" i="1" dirty="0">
                <a:effectLst/>
                <a:latin typeface="Consolas" panose="020B0609020204030204" pitchFamily="49" charset="0"/>
              </a:rPr>
              <a:t>[1],</a:t>
            </a:r>
            <a:r>
              <a:rPr lang="en-IN" sz="1700" b="0" i="1" dirty="0" err="1">
                <a:effectLst/>
                <a:latin typeface="Consolas" panose="020B0609020204030204" pitchFamily="49" charset="0"/>
              </a:rPr>
              <a:t>destination.shape</a:t>
            </a:r>
            <a:r>
              <a:rPr lang="en-IN" sz="1700" b="0" i="1" dirty="0">
                <a:effectLst/>
                <a:latin typeface="Consolas" panose="020B0609020204030204" pitchFamily="49" charset="0"/>
              </a:rPr>
              <a:t>[0]))</a:t>
            </a:r>
          </a:p>
          <a:p>
            <a:pPr marL="0" indent="0">
              <a:lnSpc>
                <a:spcPct val="110000"/>
              </a:lnSpc>
              <a:buNone/>
            </a:pPr>
            <a:endParaRPr lang="en-IN" sz="1700" b="0" i="1" dirty="0">
              <a:effectLst/>
              <a:latin typeface="Consolas" panose="020B0609020204030204" pitchFamily="49" charset="0"/>
            </a:endParaRPr>
          </a:p>
          <a:p>
            <a:pPr marL="0" indent="0">
              <a:lnSpc>
                <a:spcPct val="110000"/>
              </a:lnSpc>
              <a:buNone/>
            </a:pPr>
            <a:r>
              <a:rPr lang="en-IN" sz="1700" dirty="0"/>
              <a:t>The result that we are getting is:</a:t>
            </a:r>
          </a:p>
          <a:p>
            <a:pPr marL="0" indent="0">
              <a:lnSpc>
                <a:spcPct val="110000"/>
              </a:lnSpc>
              <a:buNone/>
            </a:pPr>
            <a:endParaRPr lang="en-IN" sz="1700" dirty="0"/>
          </a:p>
        </p:txBody>
      </p:sp>
      <p:pic>
        <p:nvPicPr>
          <p:cNvPr id="5" name="Picture 4" descr="A picture containing screenshot, green, line, colorfulness&#10;&#10;Description automatically generated">
            <a:extLst>
              <a:ext uri="{FF2B5EF4-FFF2-40B4-BE49-F238E27FC236}">
                <a16:creationId xmlns:a16="http://schemas.microsoft.com/office/drawing/2014/main" id="{08F05590-6E39-B841-E768-C9566E5A19F2}"/>
              </a:ext>
            </a:extLst>
          </p:cNvPr>
          <p:cNvPicPr>
            <a:picLocks noChangeAspect="1"/>
          </p:cNvPicPr>
          <p:nvPr/>
        </p:nvPicPr>
        <p:blipFill rotWithShape="1">
          <a:blip r:embed="rId2">
            <a:extLst>
              <a:ext uri="{28A0092B-C50C-407E-A947-70E740481C1C}">
                <a14:useLocalDpi xmlns:a14="http://schemas.microsoft.com/office/drawing/2010/main" val="0"/>
              </a:ext>
            </a:extLst>
          </a:blip>
          <a:srcRect t="1610"/>
          <a:stretch/>
        </p:blipFill>
        <p:spPr>
          <a:xfrm>
            <a:off x="7658161" y="4352925"/>
            <a:ext cx="4342614" cy="2317938"/>
          </a:xfrm>
          <a:prstGeom prst="rect">
            <a:avLst/>
          </a:prstGeom>
        </p:spPr>
      </p:pic>
    </p:spTree>
    <p:extLst>
      <p:ext uri="{BB962C8B-B14F-4D97-AF65-F5344CB8AC3E}">
        <p14:creationId xmlns:p14="http://schemas.microsoft.com/office/powerpoint/2010/main" val="3630775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47018-3310-5EA8-A4D4-10D9D64932A2}"/>
              </a:ext>
            </a:extLst>
          </p:cNvPr>
          <p:cNvSpPr>
            <a:spLocks noGrp="1"/>
          </p:cNvSpPr>
          <p:nvPr>
            <p:ph type="title"/>
          </p:nvPr>
        </p:nvSpPr>
        <p:spPr/>
        <p:txBody>
          <a:bodyPr/>
          <a:lstStyle/>
          <a:p>
            <a:r>
              <a:rPr lang="en-IN" dirty="0"/>
              <a:t>Discussion</a:t>
            </a:r>
          </a:p>
        </p:txBody>
      </p:sp>
      <p:sp>
        <p:nvSpPr>
          <p:cNvPr id="3" name="Content Placeholder 2">
            <a:extLst>
              <a:ext uri="{FF2B5EF4-FFF2-40B4-BE49-F238E27FC236}">
                <a16:creationId xmlns:a16="http://schemas.microsoft.com/office/drawing/2014/main" id="{05AB8880-8D09-4C5B-725F-EECC57990D91}"/>
              </a:ext>
            </a:extLst>
          </p:cNvPr>
          <p:cNvSpPr>
            <a:spLocks noGrp="1"/>
          </p:cNvSpPr>
          <p:nvPr>
            <p:ph idx="1"/>
          </p:nvPr>
        </p:nvSpPr>
        <p:spPr>
          <a:xfrm>
            <a:off x="1142999" y="2332025"/>
            <a:ext cx="9905999" cy="3567118"/>
          </a:xfrm>
        </p:spPr>
        <p:txBody>
          <a:bodyPr/>
          <a:lstStyle/>
          <a:p>
            <a:r>
              <a:rPr lang="en-IN" dirty="0"/>
              <a:t>Thus My Input Was this image                                    and output is this</a:t>
            </a:r>
          </a:p>
        </p:txBody>
      </p:sp>
      <p:pic>
        <p:nvPicPr>
          <p:cNvPr id="5" name="Picture 4" descr="A picture containing grass, soccer-specific stadium, soccer player, sport venue&#10;&#10;Description automatically generated">
            <a:extLst>
              <a:ext uri="{FF2B5EF4-FFF2-40B4-BE49-F238E27FC236}">
                <a16:creationId xmlns:a16="http://schemas.microsoft.com/office/drawing/2014/main" id="{1B4741A9-8A1A-6380-9E0A-F4B216BCC1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4947" y="2926806"/>
            <a:ext cx="4226768" cy="2377557"/>
          </a:xfrm>
          <a:prstGeom prst="rect">
            <a:avLst/>
          </a:prstGeom>
        </p:spPr>
      </p:pic>
      <p:pic>
        <p:nvPicPr>
          <p:cNvPr id="7" name="Picture 6" descr="A picture containing screenshot, green, line, colorfulness&#10;&#10;Description automatically generated">
            <a:extLst>
              <a:ext uri="{FF2B5EF4-FFF2-40B4-BE49-F238E27FC236}">
                <a16:creationId xmlns:a16="http://schemas.microsoft.com/office/drawing/2014/main" id="{F7001319-0BC2-CC4E-0C94-044CE513B2D8}"/>
              </a:ext>
            </a:extLst>
          </p:cNvPr>
          <p:cNvPicPr>
            <a:picLocks noChangeAspect="1"/>
          </p:cNvPicPr>
          <p:nvPr/>
        </p:nvPicPr>
        <p:blipFill rotWithShape="1">
          <a:blip r:embed="rId3">
            <a:extLst>
              <a:ext uri="{28A0092B-C50C-407E-A947-70E740481C1C}">
                <a14:useLocalDpi xmlns:a14="http://schemas.microsoft.com/office/drawing/2010/main" val="0"/>
              </a:ext>
            </a:extLst>
          </a:blip>
          <a:srcRect t="2680"/>
          <a:stretch/>
        </p:blipFill>
        <p:spPr>
          <a:xfrm>
            <a:off x="6802815" y="2926806"/>
            <a:ext cx="4246183" cy="2205031"/>
          </a:xfrm>
          <a:prstGeom prst="rect">
            <a:avLst/>
          </a:prstGeom>
        </p:spPr>
      </p:pic>
    </p:spTree>
    <p:extLst>
      <p:ext uri="{BB962C8B-B14F-4D97-AF65-F5344CB8AC3E}">
        <p14:creationId xmlns:p14="http://schemas.microsoft.com/office/powerpoint/2010/main" val="35529359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71F3-9E77-2916-5793-0257A0ACE343}"/>
              </a:ext>
            </a:extLst>
          </p:cNvPr>
          <p:cNvSpPr>
            <a:spLocks noGrp="1"/>
          </p:cNvSpPr>
          <p:nvPr>
            <p:ph type="title"/>
          </p:nvPr>
        </p:nvSpPr>
        <p:spPr/>
        <p:txBody>
          <a:bodyPr/>
          <a:lstStyle/>
          <a:p>
            <a:r>
              <a:rPr lang="en-IN" dirty="0"/>
              <a:t>Discussion(cont.)</a:t>
            </a:r>
          </a:p>
        </p:txBody>
      </p:sp>
      <p:sp>
        <p:nvSpPr>
          <p:cNvPr id="3" name="Content Placeholder 2">
            <a:extLst>
              <a:ext uri="{FF2B5EF4-FFF2-40B4-BE49-F238E27FC236}">
                <a16:creationId xmlns:a16="http://schemas.microsoft.com/office/drawing/2014/main" id="{DEBCBE5A-ACEE-0A45-1902-4C0A91282D05}"/>
              </a:ext>
            </a:extLst>
          </p:cNvPr>
          <p:cNvSpPr>
            <a:spLocks noGrp="1"/>
          </p:cNvSpPr>
          <p:nvPr>
            <p:ph idx="1"/>
          </p:nvPr>
        </p:nvSpPr>
        <p:spPr/>
        <p:txBody>
          <a:bodyPr/>
          <a:lstStyle/>
          <a:p>
            <a:pPr marL="0" indent="0">
              <a:buNone/>
            </a:pPr>
            <a:r>
              <a:rPr lang="en-IN" dirty="0"/>
              <a:t>As this is an experiment there many images that will not work here like</a:t>
            </a:r>
          </a:p>
          <a:p>
            <a:pPr marL="0" indent="0">
              <a:buNone/>
            </a:pPr>
            <a:endParaRPr lang="en-IN" dirty="0"/>
          </a:p>
        </p:txBody>
      </p:sp>
      <p:pic>
        <p:nvPicPr>
          <p:cNvPr id="5" name="Picture 4" descr="A group of people on a football field&#10;&#10;Description automatically generated with medium confidence">
            <a:extLst>
              <a:ext uri="{FF2B5EF4-FFF2-40B4-BE49-F238E27FC236}">
                <a16:creationId xmlns:a16="http://schemas.microsoft.com/office/drawing/2014/main" id="{AA851FFA-B41B-A3DB-733F-0DEF902862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4081" y="2971800"/>
            <a:ext cx="4851918" cy="2729204"/>
          </a:xfrm>
          <a:prstGeom prst="rect">
            <a:avLst/>
          </a:prstGeom>
        </p:spPr>
      </p:pic>
      <p:sp>
        <p:nvSpPr>
          <p:cNvPr id="7" name="TextBox 6">
            <a:extLst>
              <a:ext uri="{FF2B5EF4-FFF2-40B4-BE49-F238E27FC236}">
                <a16:creationId xmlns:a16="http://schemas.microsoft.com/office/drawing/2014/main" id="{811DA969-7A3A-FE95-85C4-D5388E57ECF9}"/>
              </a:ext>
            </a:extLst>
          </p:cNvPr>
          <p:cNvSpPr txBox="1"/>
          <p:nvPr/>
        </p:nvSpPr>
        <p:spPr>
          <a:xfrm>
            <a:off x="6482442" y="3429000"/>
            <a:ext cx="4180114" cy="1477328"/>
          </a:xfrm>
          <a:prstGeom prst="rect">
            <a:avLst/>
          </a:prstGeom>
          <a:noFill/>
        </p:spPr>
        <p:txBody>
          <a:bodyPr wrap="square" rtlCol="0">
            <a:spAutoFit/>
          </a:bodyPr>
          <a:lstStyle/>
          <a:p>
            <a:r>
              <a:rPr lang="en-IN" dirty="0"/>
              <a:t>Basically because entire penalty area falls on the upper adjacent side.</a:t>
            </a:r>
          </a:p>
          <a:p>
            <a:r>
              <a:rPr lang="en-IN" dirty="0"/>
              <a:t>Similarly and other camera angle won’t work except this camera angle.</a:t>
            </a:r>
          </a:p>
          <a:p>
            <a:endParaRPr lang="en-IN" dirty="0"/>
          </a:p>
        </p:txBody>
      </p:sp>
    </p:spTree>
    <p:extLst>
      <p:ext uri="{BB962C8B-B14F-4D97-AF65-F5344CB8AC3E}">
        <p14:creationId xmlns:p14="http://schemas.microsoft.com/office/powerpoint/2010/main" val="2060765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91C2F78B-DEE8-4195-A196-DFC51BDAD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49268" y="4070878"/>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A1D79D08-4BE8-4799-BE09-5078DFEE2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2" name="Straight Connector 11">
            <a:extLst>
              <a:ext uri="{FF2B5EF4-FFF2-40B4-BE49-F238E27FC236}">
                <a16:creationId xmlns:a16="http://schemas.microsoft.com/office/drawing/2014/main" id="{C95D65A1-16CB-407F-993F-2A6D59BCC0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54F20867-41B0-484D-9DA7-0FC742D31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37FD100-AD6C-4FB9-B662-CC1C2F000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16497" y="1526602"/>
            <a:ext cx="4667254" cy="5330310"/>
          </a:xfrm>
          <a:custGeom>
            <a:avLst/>
            <a:gdLst>
              <a:gd name="connsiteX0" fmla="*/ 4667254 w 4667254"/>
              <a:gd name="connsiteY0" fmla="*/ 0 h 5325271"/>
              <a:gd name="connsiteX1" fmla="*/ 4667254 w 4667254"/>
              <a:gd name="connsiteY1" fmla="*/ 2543639 h 5325271"/>
              <a:gd name="connsiteX2" fmla="*/ 2229334 w 4667254"/>
              <a:gd name="connsiteY2" fmla="*/ 5325271 h 5325271"/>
              <a:gd name="connsiteX3" fmla="*/ 0 w 4667254"/>
              <a:gd name="connsiteY3" fmla="*/ 5325271 h 5325271"/>
            </a:gdLst>
            <a:ahLst/>
            <a:cxnLst>
              <a:cxn ang="0">
                <a:pos x="connsiteX0" y="connsiteY0"/>
              </a:cxn>
              <a:cxn ang="0">
                <a:pos x="connsiteX1" y="connsiteY1"/>
              </a:cxn>
              <a:cxn ang="0">
                <a:pos x="connsiteX2" y="connsiteY2"/>
              </a:cxn>
              <a:cxn ang="0">
                <a:pos x="connsiteX3" y="connsiteY3"/>
              </a:cxn>
            </a:cxnLst>
            <a:rect l="l" t="t" r="r" b="b"/>
            <a:pathLst>
              <a:path w="4667254" h="5325271">
                <a:moveTo>
                  <a:pt x="4667254" y="0"/>
                </a:moveTo>
                <a:lnTo>
                  <a:pt x="4667254" y="2543639"/>
                </a:lnTo>
                <a:lnTo>
                  <a:pt x="2229334" y="5325271"/>
                </a:lnTo>
                <a:lnTo>
                  <a:pt x="0" y="5325271"/>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71F19E-C7E6-3B38-E079-E23BAB8C42A1}"/>
              </a:ext>
            </a:extLst>
          </p:cNvPr>
          <p:cNvSpPr>
            <a:spLocks noGrp="1"/>
          </p:cNvSpPr>
          <p:nvPr>
            <p:ph type="ctrTitle"/>
          </p:nvPr>
        </p:nvSpPr>
        <p:spPr>
          <a:xfrm>
            <a:off x="1143000" y="872937"/>
            <a:ext cx="8862060" cy="1360898"/>
          </a:xfrm>
        </p:spPr>
        <p:txBody>
          <a:bodyPr vert="horz" lIns="91440" tIns="45720" rIns="91440" bIns="45720" rtlCol="0" anchor="ctr">
            <a:normAutofit/>
          </a:bodyPr>
          <a:lstStyle/>
          <a:p>
            <a:r>
              <a:rPr lang="en-US" sz="4000" kern="1200" dirty="0">
                <a:solidFill>
                  <a:schemeClr val="tx1"/>
                </a:solidFill>
                <a:latin typeface="+mj-lt"/>
                <a:ea typeface="+mj-ea"/>
                <a:cs typeface="+mj-cs"/>
              </a:rPr>
              <a:t>Project overview</a:t>
            </a:r>
            <a:endParaRPr lang="en-US" sz="4000" kern="1200">
              <a:solidFill>
                <a:schemeClr val="tx1"/>
              </a:solidFill>
              <a:latin typeface="+mj-lt"/>
              <a:ea typeface="+mj-ea"/>
              <a:cs typeface="+mj-cs"/>
            </a:endParaRPr>
          </a:p>
        </p:txBody>
      </p:sp>
      <p:sp>
        <p:nvSpPr>
          <p:cNvPr id="3" name="Subtitle 2">
            <a:extLst>
              <a:ext uri="{FF2B5EF4-FFF2-40B4-BE49-F238E27FC236}">
                <a16:creationId xmlns:a16="http://schemas.microsoft.com/office/drawing/2014/main" id="{B4859509-2307-E1E1-74EF-15FBBDE1ECFA}"/>
              </a:ext>
            </a:extLst>
          </p:cNvPr>
          <p:cNvSpPr>
            <a:spLocks noGrp="1"/>
          </p:cNvSpPr>
          <p:nvPr>
            <p:ph type="subTitle" idx="1"/>
          </p:nvPr>
        </p:nvSpPr>
        <p:spPr>
          <a:xfrm>
            <a:off x="1142999" y="2332029"/>
            <a:ext cx="6972301" cy="3524486"/>
          </a:xfrm>
        </p:spPr>
        <p:txBody>
          <a:bodyPr vert="horz" lIns="91440" tIns="45720" rIns="91440" bIns="45720" rtlCol="0">
            <a:normAutofit/>
          </a:bodyPr>
          <a:lstStyle/>
          <a:p>
            <a:pPr>
              <a:lnSpc>
                <a:spcPct val="110000"/>
              </a:lnSpc>
            </a:pPr>
            <a:r>
              <a:rPr lang="en-US" sz="1700" b="0" i="0" u="none" strike="noStrike" baseline="0"/>
              <a:t>Currently, soccer is the most popular sport in the world, with more than</a:t>
            </a:r>
          </a:p>
          <a:p>
            <a:pPr>
              <a:lnSpc>
                <a:spcPct val="110000"/>
              </a:lnSpc>
            </a:pPr>
            <a:r>
              <a:rPr lang="en-US" sz="1700" b="0" i="0" u="none" strike="noStrike" baseline="0"/>
              <a:t>265 million players in more than 200 countries and with the largest television</a:t>
            </a:r>
          </a:p>
          <a:p>
            <a:pPr>
              <a:lnSpc>
                <a:spcPct val="110000"/>
              </a:lnSpc>
            </a:pPr>
            <a:r>
              <a:rPr lang="en-US" sz="1700" b="0" i="0" u="none" strike="noStrike" baseline="0"/>
              <a:t>audience. Thanks to this great popularity and to the technological advances produced in the last years, several artificial vision applications have been proposed.</a:t>
            </a:r>
          </a:p>
          <a:p>
            <a:pPr>
              <a:lnSpc>
                <a:spcPct val="110000"/>
              </a:lnSpc>
            </a:pPr>
            <a:r>
              <a:rPr lang="en-US" sz="1700" b="0" i="0" u="none" strike="noStrike" baseline="0"/>
              <a:t>In our project we </a:t>
            </a:r>
            <a:r>
              <a:rPr lang="en-US" sz="1700"/>
              <a:t>have tried to use the concept of Computer Vision with open-cv and line detection to do line and key points detection and perform homography of the field of play in a picture snapped from a soccer match.</a:t>
            </a:r>
            <a:endParaRPr lang="en-US" sz="1700" b="0" i="0" u="none" strike="noStrike" baseline="0"/>
          </a:p>
          <a:p>
            <a:pPr>
              <a:lnSpc>
                <a:spcPct val="110000"/>
              </a:lnSpc>
            </a:pPr>
            <a:endParaRPr lang="en-US" sz="1700"/>
          </a:p>
          <a:p>
            <a:pPr>
              <a:lnSpc>
                <a:spcPct val="110000"/>
              </a:lnSpc>
            </a:pPr>
            <a:endParaRPr lang="en-US" sz="1700"/>
          </a:p>
        </p:txBody>
      </p:sp>
      <p:cxnSp>
        <p:nvCxnSpPr>
          <p:cNvPr id="18" name="Straight Connector 17">
            <a:extLst>
              <a:ext uri="{FF2B5EF4-FFF2-40B4-BE49-F238E27FC236}">
                <a16:creationId xmlns:a16="http://schemas.microsoft.com/office/drawing/2014/main" id="{D0249902-6C42-4139-A46F-ADF022B8C1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7643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A294778-47A8-4EEF-9689-F6964D44D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D2A511A-065F-489D-9CF0-FEF36143AC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flipV="1">
            <a:off x="5318060" y="0"/>
            <a:ext cx="6885325" cy="6858000"/>
          </a:xfrm>
          <a:custGeom>
            <a:avLst/>
            <a:gdLst>
              <a:gd name="connsiteX0" fmla="*/ 4456883 w 6885325"/>
              <a:gd name="connsiteY0" fmla="*/ 6858000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9" fmla="*/ 4456884 w 6885325"/>
              <a:gd name="connsiteY9" fmla="*/ 6857999 h 6858000"/>
              <a:gd name="connsiteX0" fmla="*/ 4456884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9" fmla="*/ 4456884 w 6885325"/>
              <a:gd name="connsiteY9"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5 w 6885325"/>
              <a:gd name="connsiteY6"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5 w 6885325"/>
              <a:gd name="connsiteY5"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6857999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5325" h="6858000">
                <a:moveTo>
                  <a:pt x="6885325" y="6857999"/>
                </a:moveTo>
                <a:lnTo>
                  <a:pt x="0" y="6858000"/>
                </a:lnTo>
                <a:lnTo>
                  <a:pt x="6010592" y="0"/>
                </a:lnTo>
                <a:lnTo>
                  <a:pt x="6885325" y="0"/>
                </a:lnTo>
                <a:lnTo>
                  <a:pt x="6885325" y="6857999"/>
                </a:ln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6F626582-88CC-4CA0-8BC6-94550FF9E6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317267" cy="6858000"/>
          </a:xfrm>
          <a:custGeom>
            <a:avLst/>
            <a:gdLst>
              <a:gd name="connsiteX0" fmla="*/ 0 w 11317267"/>
              <a:gd name="connsiteY0" fmla="*/ 0 h 6858000"/>
              <a:gd name="connsiteX1" fmla="*/ 11317267 w 11317267"/>
              <a:gd name="connsiteY1" fmla="*/ 0 h 6858000"/>
              <a:gd name="connsiteX2" fmla="*/ 5306679 w 11317267"/>
              <a:gd name="connsiteY2" fmla="*/ 6857996 h 6858000"/>
              <a:gd name="connsiteX3" fmla="*/ 5306677 w 11317267"/>
              <a:gd name="connsiteY3" fmla="*/ 6857998 h 6858000"/>
              <a:gd name="connsiteX4" fmla="*/ 5306675 w 11317267"/>
              <a:gd name="connsiteY4" fmla="*/ 6858000 h 6858000"/>
              <a:gd name="connsiteX5" fmla="*/ 0 w 11317267"/>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17267" h="6858000">
                <a:moveTo>
                  <a:pt x="0" y="0"/>
                </a:moveTo>
                <a:lnTo>
                  <a:pt x="11317267" y="0"/>
                </a:lnTo>
                <a:lnTo>
                  <a:pt x="5306679" y="6857996"/>
                </a:lnTo>
                <a:cubicBezTo>
                  <a:pt x="5306679" y="6857997"/>
                  <a:pt x="5306677" y="6857997"/>
                  <a:pt x="5306677" y="6857998"/>
                </a:cubicBezTo>
                <a:lnTo>
                  <a:pt x="5306675"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4B1FD3F-6303-AB79-99E2-A2EAD031863C}"/>
              </a:ext>
            </a:extLst>
          </p:cNvPr>
          <p:cNvSpPr>
            <a:spLocks noGrp="1"/>
          </p:cNvSpPr>
          <p:nvPr>
            <p:ph type="title"/>
          </p:nvPr>
        </p:nvSpPr>
        <p:spPr>
          <a:xfrm>
            <a:off x="1143000" y="872937"/>
            <a:ext cx="7492285" cy="1360898"/>
          </a:xfrm>
        </p:spPr>
        <p:txBody>
          <a:bodyPr>
            <a:normAutofit/>
          </a:bodyPr>
          <a:lstStyle/>
          <a:p>
            <a:r>
              <a:rPr lang="en-IN" dirty="0"/>
              <a:t>Aim</a:t>
            </a:r>
          </a:p>
        </p:txBody>
      </p:sp>
      <p:sp>
        <p:nvSpPr>
          <p:cNvPr id="3" name="Content Placeholder 2">
            <a:extLst>
              <a:ext uri="{FF2B5EF4-FFF2-40B4-BE49-F238E27FC236}">
                <a16:creationId xmlns:a16="http://schemas.microsoft.com/office/drawing/2014/main" id="{0CA0F131-DDF7-4618-1E5C-7572500E3F75}"/>
              </a:ext>
            </a:extLst>
          </p:cNvPr>
          <p:cNvSpPr>
            <a:spLocks noGrp="1"/>
          </p:cNvSpPr>
          <p:nvPr>
            <p:ph idx="1"/>
          </p:nvPr>
        </p:nvSpPr>
        <p:spPr>
          <a:xfrm>
            <a:off x="1143001" y="2332028"/>
            <a:ext cx="5115812" cy="3653035"/>
          </a:xfrm>
        </p:spPr>
        <p:txBody>
          <a:bodyPr>
            <a:normAutofit/>
          </a:bodyPr>
          <a:lstStyle/>
          <a:p>
            <a:r>
              <a:rPr lang="en-IN" dirty="0"/>
              <a:t>We will take an image from a football field and we will try to achieve the homography of the image with respect to a diagram of the soccer field .</a:t>
            </a:r>
          </a:p>
        </p:txBody>
      </p:sp>
      <p:pic>
        <p:nvPicPr>
          <p:cNvPr id="5" name="Picture 4" descr="A picture containing screenshot, rectangle, green, line&#10;&#10;Description automatically generated">
            <a:extLst>
              <a:ext uri="{FF2B5EF4-FFF2-40B4-BE49-F238E27FC236}">
                <a16:creationId xmlns:a16="http://schemas.microsoft.com/office/drawing/2014/main" id="{8CE51F6F-B2AA-C3E2-FC8B-F1FFE70770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53486" y="3946259"/>
            <a:ext cx="3183661" cy="1751013"/>
          </a:xfrm>
          <a:prstGeom prst="rect">
            <a:avLst/>
          </a:prstGeom>
        </p:spPr>
      </p:pic>
    </p:spTree>
    <p:extLst>
      <p:ext uri="{BB962C8B-B14F-4D97-AF65-F5344CB8AC3E}">
        <p14:creationId xmlns:p14="http://schemas.microsoft.com/office/powerpoint/2010/main" val="1946268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CC10FC-6518-423B-A972-3E4F7A4A8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95D2D844-708E-4EAC-BF72-D7CE20B99B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88972" y="0"/>
            <a:ext cx="9103027" cy="6858000"/>
          </a:xfrm>
          <a:custGeom>
            <a:avLst/>
            <a:gdLst>
              <a:gd name="connsiteX0" fmla="*/ 6311486 w 9403920"/>
              <a:gd name="connsiteY0" fmla="*/ 0 h 6858000"/>
              <a:gd name="connsiteX1" fmla="*/ 8540820 w 9403920"/>
              <a:gd name="connsiteY1" fmla="*/ 0 h 6858000"/>
              <a:gd name="connsiteX2" fmla="*/ 8540819 w 9403920"/>
              <a:gd name="connsiteY2" fmla="*/ 1 h 6858000"/>
              <a:gd name="connsiteX3" fmla="*/ 8968550 w 9403920"/>
              <a:gd name="connsiteY3" fmla="*/ 1 h 6858000"/>
              <a:gd name="connsiteX4" fmla="*/ 9403920 w 9403920"/>
              <a:gd name="connsiteY4" fmla="*/ 1 h 6858000"/>
              <a:gd name="connsiteX5" fmla="*/ 9403920 w 9403920"/>
              <a:gd name="connsiteY5" fmla="*/ 6858000 h 6858000"/>
              <a:gd name="connsiteX6" fmla="*/ 6787053 w 9403920"/>
              <a:gd name="connsiteY6" fmla="*/ 6858000 h 6858000"/>
              <a:gd name="connsiteX7" fmla="*/ 6787053 w 9403920"/>
              <a:gd name="connsiteY7" fmla="*/ 6857999 h 6858000"/>
              <a:gd name="connsiteX8" fmla="*/ 2530229 w 9403920"/>
              <a:gd name="connsiteY8" fmla="*/ 6857999 h 6858000"/>
              <a:gd name="connsiteX9" fmla="*/ 2530228 w 9403920"/>
              <a:gd name="connsiteY9" fmla="*/ 6858000 h 6858000"/>
              <a:gd name="connsiteX10" fmla="*/ 300893 w 9403920"/>
              <a:gd name="connsiteY10" fmla="*/ 6858000 h 6858000"/>
              <a:gd name="connsiteX11" fmla="*/ 300894 w 9403920"/>
              <a:gd name="connsiteY11" fmla="*/ 6857999 h 6858000"/>
              <a:gd name="connsiteX12" fmla="*/ 0 w 9403920"/>
              <a:gd name="connsiteY12" fmla="*/ 6857999 h 6858000"/>
              <a:gd name="connsiteX13" fmla="*/ 300896 w 9403920"/>
              <a:gd name="connsiteY13" fmla="*/ 6857997 h 6858000"/>
              <a:gd name="connsiteX14" fmla="*/ 4740458 w 9403920"/>
              <a:gd name="connsiteY14" fmla="*/ 1792521 h 6858000"/>
              <a:gd name="connsiteX15" fmla="*/ 6304967 w 9403920"/>
              <a:gd name="connsiteY15" fmla="*/ 1 h 6858000"/>
              <a:gd name="connsiteX16" fmla="*/ 6311485 w 9403920"/>
              <a:gd name="connsiteY16" fmla="*/ 1 h 6858000"/>
              <a:gd name="connsiteX0" fmla="*/ 6311486 w 9403920"/>
              <a:gd name="connsiteY0" fmla="*/ 0 h 6858000"/>
              <a:gd name="connsiteX1" fmla="*/ 8540820 w 9403920"/>
              <a:gd name="connsiteY1" fmla="*/ 0 h 6858000"/>
              <a:gd name="connsiteX2" fmla="*/ 8968550 w 9403920"/>
              <a:gd name="connsiteY2" fmla="*/ 1 h 6858000"/>
              <a:gd name="connsiteX3" fmla="*/ 9403920 w 9403920"/>
              <a:gd name="connsiteY3" fmla="*/ 1 h 6858000"/>
              <a:gd name="connsiteX4" fmla="*/ 9403920 w 9403920"/>
              <a:gd name="connsiteY4" fmla="*/ 6858000 h 6858000"/>
              <a:gd name="connsiteX5" fmla="*/ 6787053 w 9403920"/>
              <a:gd name="connsiteY5" fmla="*/ 6858000 h 6858000"/>
              <a:gd name="connsiteX6" fmla="*/ 6787053 w 9403920"/>
              <a:gd name="connsiteY6" fmla="*/ 6857999 h 6858000"/>
              <a:gd name="connsiteX7" fmla="*/ 2530229 w 9403920"/>
              <a:gd name="connsiteY7" fmla="*/ 6857999 h 6858000"/>
              <a:gd name="connsiteX8" fmla="*/ 2530228 w 9403920"/>
              <a:gd name="connsiteY8" fmla="*/ 6858000 h 6858000"/>
              <a:gd name="connsiteX9" fmla="*/ 300893 w 9403920"/>
              <a:gd name="connsiteY9" fmla="*/ 6858000 h 6858000"/>
              <a:gd name="connsiteX10" fmla="*/ 300894 w 9403920"/>
              <a:gd name="connsiteY10" fmla="*/ 6857999 h 6858000"/>
              <a:gd name="connsiteX11" fmla="*/ 0 w 9403920"/>
              <a:gd name="connsiteY11" fmla="*/ 6857999 h 6858000"/>
              <a:gd name="connsiteX12" fmla="*/ 300896 w 9403920"/>
              <a:gd name="connsiteY12" fmla="*/ 6857997 h 6858000"/>
              <a:gd name="connsiteX13" fmla="*/ 4740458 w 9403920"/>
              <a:gd name="connsiteY13" fmla="*/ 1792521 h 6858000"/>
              <a:gd name="connsiteX14" fmla="*/ 6304967 w 9403920"/>
              <a:gd name="connsiteY14" fmla="*/ 1 h 6858000"/>
              <a:gd name="connsiteX15" fmla="*/ 6311485 w 9403920"/>
              <a:gd name="connsiteY15" fmla="*/ 1 h 6858000"/>
              <a:gd name="connsiteX16" fmla="*/ 6311486 w 9403920"/>
              <a:gd name="connsiteY16" fmla="*/ 0 h 6858000"/>
              <a:gd name="connsiteX0" fmla="*/ 6311486 w 9403920"/>
              <a:gd name="connsiteY0" fmla="*/ 0 h 6858000"/>
              <a:gd name="connsiteX1" fmla="*/ 8540820 w 9403920"/>
              <a:gd name="connsiteY1" fmla="*/ 0 h 6858000"/>
              <a:gd name="connsiteX2" fmla="*/ 9403920 w 9403920"/>
              <a:gd name="connsiteY2" fmla="*/ 1 h 6858000"/>
              <a:gd name="connsiteX3" fmla="*/ 9403920 w 9403920"/>
              <a:gd name="connsiteY3" fmla="*/ 6858000 h 6858000"/>
              <a:gd name="connsiteX4" fmla="*/ 6787053 w 9403920"/>
              <a:gd name="connsiteY4" fmla="*/ 6858000 h 6858000"/>
              <a:gd name="connsiteX5" fmla="*/ 6787053 w 9403920"/>
              <a:gd name="connsiteY5" fmla="*/ 6857999 h 6858000"/>
              <a:gd name="connsiteX6" fmla="*/ 2530229 w 9403920"/>
              <a:gd name="connsiteY6" fmla="*/ 6857999 h 6858000"/>
              <a:gd name="connsiteX7" fmla="*/ 2530228 w 9403920"/>
              <a:gd name="connsiteY7" fmla="*/ 6858000 h 6858000"/>
              <a:gd name="connsiteX8" fmla="*/ 300893 w 9403920"/>
              <a:gd name="connsiteY8" fmla="*/ 6858000 h 6858000"/>
              <a:gd name="connsiteX9" fmla="*/ 300894 w 9403920"/>
              <a:gd name="connsiteY9" fmla="*/ 6857999 h 6858000"/>
              <a:gd name="connsiteX10" fmla="*/ 0 w 9403920"/>
              <a:gd name="connsiteY10" fmla="*/ 6857999 h 6858000"/>
              <a:gd name="connsiteX11" fmla="*/ 300896 w 9403920"/>
              <a:gd name="connsiteY11" fmla="*/ 6857997 h 6858000"/>
              <a:gd name="connsiteX12" fmla="*/ 4740458 w 9403920"/>
              <a:gd name="connsiteY12" fmla="*/ 1792521 h 6858000"/>
              <a:gd name="connsiteX13" fmla="*/ 6304967 w 9403920"/>
              <a:gd name="connsiteY13" fmla="*/ 1 h 6858000"/>
              <a:gd name="connsiteX14" fmla="*/ 6311485 w 9403920"/>
              <a:gd name="connsiteY14" fmla="*/ 1 h 6858000"/>
              <a:gd name="connsiteX15" fmla="*/ 6311486 w 9403920"/>
              <a:gd name="connsiteY15" fmla="*/ 0 h 6858000"/>
              <a:gd name="connsiteX0" fmla="*/ 6311486 w 9403920"/>
              <a:gd name="connsiteY0" fmla="*/ 0 h 6858000"/>
              <a:gd name="connsiteX1" fmla="*/ 9403920 w 9403920"/>
              <a:gd name="connsiteY1" fmla="*/ 1 h 6858000"/>
              <a:gd name="connsiteX2" fmla="*/ 9403920 w 9403920"/>
              <a:gd name="connsiteY2" fmla="*/ 6858000 h 6858000"/>
              <a:gd name="connsiteX3" fmla="*/ 6787053 w 9403920"/>
              <a:gd name="connsiteY3" fmla="*/ 6858000 h 6858000"/>
              <a:gd name="connsiteX4" fmla="*/ 6787053 w 9403920"/>
              <a:gd name="connsiteY4" fmla="*/ 6857999 h 6858000"/>
              <a:gd name="connsiteX5" fmla="*/ 2530229 w 9403920"/>
              <a:gd name="connsiteY5" fmla="*/ 6857999 h 6858000"/>
              <a:gd name="connsiteX6" fmla="*/ 2530228 w 9403920"/>
              <a:gd name="connsiteY6" fmla="*/ 6858000 h 6858000"/>
              <a:gd name="connsiteX7" fmla="*/ 300893 w 9403920"/>
              <a:gd name="connsiteY7" fmla="*/ 6858000 h 6858000"/>
              <a:gd name="connsiteX8" fmla="*/ 300894 w 9403920"/>
              <a:gd name="connsiteY8" fmla="*/ 6857999 h 6858000"/>
              <a:gd name="connsiteX9" fmla="*/ 0 w 9403920"/>
              <a:gd name="connsiteY9" fmla="*/ 6857999 h 6858000"/>
              <a:gd name="connsiteX10" fmla="*/ 300896 w 9403920"/>
              <a:gd name="connsiteY10" fmla="*/ 6857997 h 6858000"/>
              <a:gd name="connsiteX11" fmla="*/ 4740458 w 9403920"/>
              <a:gd name="connsiteY11" fmla="*/ 1792521 h 6858000"/>
              <a:gd name="connsiteX12" fmla="*/ 6304967 w 9403920"/>
              <a:gd name="connsiteY12" fmla="*/ 1 h 6858000"/>
              <a:gd name="connsiteX13" fmla="*/ 6311485 w 9403920"/>
              <a:gd name="connsiteY13" fmla="*/ 1 h 6858000"/>
              <a:gd name="connsiteX14" fmla="*/ 6311486 w 9403920"/>
              <a:gd name="connsiteY14" fmla="*/ 0 h 6858000"/>
              <a:gd name="connsiteX0" fmla="*/ 6311486 w 9403920"/>
              <a:gd name="connsiteY0" fmla="*/ 0 h 6858000"/>
              <a:gd name="connsiteX1" fmla="*/ 9403920 w 9403920"/>
              <a:gd name="connsiteY1" fmla="*/ 1 h 6858000"/>
              <a:gd name="connsiteX2" fmla="*/ 9403920 w 9403920"/>
              <a:gd name="connsiteY2" fmla="*/ 6858000 h 6858000"/>
              <a:gd name="connsiteX3" fmla="*/ 6787053 w 9403920"/>
              <a:gd name="connsiteY3" fmla="*/ 6858000 h 6858000"/>
              <a:gd name="connsiteX4" fmla="*/ 6787053 w 9403920"/>
              <a:gd name="connsiteY4" fmla="*/ 6857999 h 6858000"/>
              <a:gd name="connsiteX5" fmla="*/ 2530229 w 9403920"/>
              <a:gd name="connsiteY5" fmla="*/ 6857999 h 6858000"/>
              <a:gd name="connsiteX6" fmla="*/ 2530228 w 9403920"/>
              <a:gd name="connsiteY6" fmla="*/ 6858000 h 6858000"/>
              <a:gd name="connsiteX7" fmla="*/ 300893 w 9403920"/>
              <a:gd name="connsiteY7" fmla="*/ 6858000 h 6858000"/>
              <a:gd name="connsiteX8" fmla="*/ 300894 w 9403920"/>
              <a:gd name="connsiteY8" fmla="*/ 6857999 h 6858000"/>
              <a:gd name="connsiteX9" fmla="*/ 0 w 9403920"/>
              <a:gd name="connsiteY9" fmla="*/ 6857999 h 6858000"/>
              <a:gd name="connsiteX10" fmla="*/ 300896 w 9403920"/>
              <a:gd name="connsiteY10" fmla="*/ 6857997 h 6858000"/>
              <a:gd name="connsiteX11" fmla="*/ 6304967 w 9403920"/>
              <a:gd name="connsiteY11" fmla="*/ 1 h 6858000"/>
              <a:gd name="connsiteX12" fmla="*/ 6311485 w 9403920"/>
              <a:gd name="connsiteY12" fmla="*/ 1 h 6858000"/>
              <a:gd name="connsiteX13" fmla="*/ 6311486 w 9403920"/>
              <a:gd name="connsiteY13" fmla="*/ 0 h 6858000"/>
              <a:gd name="connsiteX0" fmla="*/ 6010593 w 9103027"/>
              <a:gd name="connsiteY0" fmla="*/ 0 h 6858000"/>
              <a:gd name="connsiteX1" fmla="*/ 9103027 w 9103027"/>
              <a:gd name="connsiteY1" fmla="*/ 1 h 6858000"/>
              <a:gd name="connsiteX2" fmla="*/ 9103027 w 9103027"/>
              <a:gd name="connsiteY2" fmla="*/ 6858000 h 6858000"/>
              <a:gd name="connsiteX3" fmla="*/ 6486160 w 9103027"/>
              <a:gd name="connsiteY3" fmla="*/ 6858000 h 6858000"/>
              <a:gd name="connsiteX4" fmla="*/ 6486160 w 9103027"/>
              <a:gd name="connsiteY4" fmla="*/ 6857999 h 6858000"/>
              <a:gd name="connsiteX5" fmla="*/ 2229336 w 9103027"/>
              <a:gd name="connsiteY5" fmla="*/ 6857999 h 6858000"/>
              <a:gd name="connsiteX6" fmla="*/ 2229335 w 9103027"/>
              <a:gd name="connsiteY6" fmla="*/ 6858000 h 6858000"/>
              <a:gd name="connsiteX7" fmla="*/ 0 w 9103027"/>
              <a:gd name="connsiteY7" fmla="*/ 6858000 h 6858000"/>
              <a:gd name="connsiteX8" fmla="*/ 1 w 9103027"/>
              <a:gd name="connsiteY8" fmla="*/ 6857999 h 6858000"/>
              <a:gd name="connsiteX9" fmla="*/ 3 w 9103027"/>
              <a:gd name="connsiteY9" fmla="*/ 6857997 h 6858000"/>
              <a:gd name="connsiteX10" fmla="*/ 6004074 w 9103027"/>
              <a:gd name="connsiteY10" fmla="*/ 1 h 6858000"/>
              <a:gd name="connsiteX11" fmla="*/ 6010592 w 9103027"/>
              <a:gd name="connsiteY11" fmla="*/ 1 h 6858000"/>
              <a:gd name="connsiteX12" fmla="*/ 6010593 w 9103027"/>
              <a:gd name="connsiteY12" fmla="*/ 0 h 6858000"/>
              <a:gd name="connsiteX0" fmla="*/ 6010593 w 9103027"/>
              <a:gd name="connsiteY0" fmla="*/ 0 h 6858000"/>
              <a:gd name="connsiteX1" fmla="*/ 9103027 w 9103027"/>
              <a:gd name="connsiteY1" fmla="*/ 1 h 6858000"/>
              <a:gd name="connsiteX2" fmla="*/ 9103027 w 9103027"/>
              <a:gd name="connsiteY2" fmla="*/ 6858000 h 6858000"/>
              <a:gd name="connsiteX3" fmla="*/ 6486160 w 9103027"/>
              <a:gd name="connsiteY3" fmla="*/ 6858000 h 6858000"/>
              <a:gd name="connsiteX4" fmla="*/ 6486160 w 9103027"/>
              <a:gd name="connsiteY4" fmla="*/ 6857999 h 6858000"/>
              <a:gd name="connsiteX5" fmla="*/ 2229336 w 9103027"/>
              <a:gd name="connsiteY5" fmla="*/ 6857999 h 6858000"/>
              <a:gd name="connsiteX6" fmla="*/ 0 w 9103027"/>
              <a:gd name="connsiteY6" fmla="*/ 6858000 h 6858000"/>
              <a:gd name="connsiteX7" fmla="*/ 1 w 9103027"/>
              <a:gd name="connsiteY7" fmla="*/ 6857999 h 6858000"/>
              <a:gd name="connsiteX8" fmla="*/ 3 w 9103027"/>
              <a:gd name="connsiteY8" fmla="*/ 6857997 h 6858000"/>
              <a:gd name="connsiteX9" fmla="*/ 6004074 w 9103027"/>
              <a:gd name="connsiteY9" fmla="*/ 1 h 6858000"/>
              <a:gd name="connsiteX10" fmla="*/ 6010592 w 9103027"/>
              <a:gd name="connsiteY10" fmla="*/ 1 h 6858000"/>
              <a:gd name="connsiteX11" fmla="*/ 6010593 w 9103027"/>
              <a:gd name="connsiteY11" fmla="*/ 0 h 6858000"/>
              <a:gd name="connsiteX0" fmla="*/ 6010593 w 9103027"/>
              <a:gd name="connsiteY0" fmla="*/ 0 h 6858000"/>
              <a:gd name="connsiteX1" fmla="*/ 9103027 w 9103027"/>
              <a:gd name="connsiteY1" fmla="*/ 1 h 6858000"/>
              <a:gd name="connsiteX2" fmla="*/ 9103027 w 9103027"/>
              <a:gd name="connsiteY2" fmla="*/ 6858000 h 6858000"/>
              <a:gd name="connsiteX3" fmla="*/ 6486160 w 9103027"/>
              <a:gd name="connsiteY3" fmla="*/ 6858000 h 6858000"/>
              <a:gd name="connsiteX4" fmla="*/ 2229336 w 9103027"/>
              <a:gd name="connsiteY4" fmla="*/ 6857999 h 6858000"/>
              <a:gd name="connsiteX5" fmla="*/ 0 w 9103027"/>
              <a:gd name="connsiteY5" fmla="*/ 6858000 h 6858000"/>
              <a:gd name="connsiteX6" fmla="*/ 1 w 9103027"/>
              <a:gd name="connsiteY6" fmla="*/ 6857999 h 6858000"/>
              <a:gd name="connsiteX7" fmla="*/ 3 w 9103027"/>
              <a:gd name="connsiteY7" fmla="*/ 6857997 h 6858000"/>
              <a:gd name="connsiteX8" fmla="*/ 6004074 w 9103027"/>
              <a:gd name="connsiteY8" fmla="*/ 1 h 6858000"/>
              <a:gd name="connsiteX9" fmla="*/ 6010592 w 9103027"/>
              <a:gd name="connsiteY9" fmla="*/ 1 h 6858000"/>
              <a:gd name="connsiteX10" fmla="*/ 6010593 w 9103027"/>
              <a:gd name="connsiteY10" fmla="*/ 0 h 6858000"/>
              <a:gd name="connsiteX0" fmla="*/ 6010593 w 9103027"/>
              <a:gd name="connsiteY0" fmla="*/ 0 h 6858000"/>
              <a:gd name="connsiteX1" fmla="*/ 9103027 w 9103027"/>
              <a:gd name="connsiteY1" fmla="*/ 1 h 6858000"/>
              <a:gd name="connsiteX2" fmla="*/ 9103027 w 9103027"/>
              <a:gd name="connsiteY2" fmla="*/ 6858000 h 6858000"/>
              <a:gd name="connsiteX3" fmla="*/ 2229336 w 9103027"/>
              <a:gd name="connsiteY3" fmla="*/ 6857999 h 6858000"/>
              <a:gd name="connsiteX4" fmla="*/ 0 w 9103027"/>
              <a:gd name="connsiteY4" fmla="*/ 6858000 h 6858000"/>
              <a:gd name="connsiteX5" fmla="*/ 1 w 9103027"/>
              <a:gd name="connsiteY5" fmla="*/ 6857999 h 6858000"/>
              <a:gd name="connsiteX6" fmla="*/ 3 w 9103027"/>
              <a:gd name="connsiteY6" fmla="*/ 6857997 h 6858000"/>
              <a:gd name="connsiteX7" fmla="*/ 6004074 w 9103027"/>
              <a:gd name="connsiteY7" fmla="*/ 1 h 6858000"/>
              <a:gd name="connsiteX8" fmla="*/ 6010592 w 9103027"/>
              <a:gd name="connsiteY8" fmla="*/ 1 h 6858000"/>
              <a:gd name="connsiteX9" fmla="*/ 6010593 w 9103027"/>
              <a:gd name="connsiteY9" fmla="*/ 0 h 6858000"/>
              <a:gd name="connsiteX0" fmla="*/ 6010593 w 9103027"/>
              <a:gd name="connsiteY0" fmla="*/ 0 h 6858000"/>
              <a:gd name="connsiteX1" fmla="*/ 9103027 w 9103027"/>
              <a:gd name="connsiteY1" fmla="*/ 1 h 6858000"/>
              <a:gd name="connsiteX2" fmla="*/ 9103027 w 9103027"/>
              <a:gd name="connsiteY2" fmla="*/ 6858000 h 6858000"/>
              <a:gd name="connsiteX3" fmla="*/ 0 w 9103027"/>
              <a:gd name="connsiteY3" fmla="*/ 6858000 h 6858000"/>
              <a:gd name="connsiteX4" fmla="*/ 1 w 9103027"/>
              <a:gd name="connsiteY4" fmla="*/ 6857999 h 6858000"/>
              <a:gd name="connsiteX5" fmla="*/ 3 w 9103027"/>
              <a:gd name="connsiteY5" fmla="*/ 6857997 h 6858000"/>
              <a:gd name="connsiteX6" fmla="*/ 6004074 w 9103027"/>
              <a:gd name="connsiteY6" fmla="*/ 1 h 6858000"/>
              <a:gd name="connsiteX7" fmla="*/ 6010592 w 9103027"/>
              <a:gd name="connsiteY7" fmla="*/ 1 h 6858000"/>
              <a:gd name="connsiteX8" fmla="*/ 6010593 w 9103027"/>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03027" h="6858000">
                <a:moveTo>
                  <a:pt x="6010593" y="0"/>
                </a:moveTo>
                <a:lnTo>
                  <a:pt x="9103027" y="1"/>
                </a:lnTo>
                <a:lnTo>
                  <a:pt x="9103027" y="6858000"/>
                </a:lnTo>
                <a:lnTo>
                  <a:pt x="0" y="6858000"/>
                </a:lnTo>
                <a:lnTo>
                  <a:pt x="1" y="6857999"/>
                </a:lnTo>
                <a:lnTo>
                  <a:pt x="3" y="6857997"/>
                </a:lnTo>
                <a:lnTo>
                  <a:pt x="6004074" y="1"/>
                </a:lnTo>
                <a:lnTo>
                  <a:pt x="6010592" y="1"/>
                </a:lnTo>
                <a:lnTo>
                  <a:pt x="6010593" y="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 name="Picture 4" descr="A group of people in blue shirts&#10;&#10;Description automatically generated with low confidence">
            <a:extLst>
              <a:ext uri="{FF2B5EF4-FFF2-40B4-BE49-F238E27FC236}">
                <a16:creationId xmlns:a16="http://schemas.microsoft.com/office/drawing/2014/main" id="{877AEB17-5903-0072-5EE2-9E521CA7AACE}"/>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0966" r="436" b="-1"/>
          <a:stretch/>
        </p:blipFill>
        <p:spPr>
          <a:xfrm>
            <a:off x="20" y="10"/>
            <a:ext cx="9102514" cy="6857990"/>
          </a:xfrm>
          <a:custGeom>
            <a:avLst/>
            <a:gdLst/>
            <a:ahLst/>
            <a:cxnLst/>
            <a:rect l="l" t="t" r="r" b="b"/>
            <a:pathLst>
              <a:path w="9102534" h="6858000">
                <a:moveTo>
                  <a:pt x="0" y="0"/>
                </a:moveTo>
                <a:lnTo>
                  <a:pt x="9102534" y="0"/>
                </a:lnTo>
                <a:lnTo>
                  <a:pt x="9102532" y="2"/>
                </a:lnTo>
                <a:cubicBezTo>
                  <a:pt x="9102532" y="3"/>
                  <a:pt x="9102531" y="3"/>
                  <a:pt x="9102531" y="4"/>
                </a:cubicBezTo>
                <a:lnTo>
                  <a:pt x="3091942" y="6858000"/>
                </a:lnTo>
                <a:lnTo>
                  <a:pt x="0" y="6858000"/>
                </a:lnTo>
                <a:close/>
              </a:path>
            </a:pathLst>
          </a:custGeom>
        </p:spPr>
      </p:pic>
      <p:sp>
        <p:nvSpPr>
          <p:cNvPr id="14" name="Freeform: Shape 13">
            <a:extLst>
              <a:ext uri="{FF2B5EF4-FFF2-40B4-BE49-F238E27FC236}">
                <a16:creationId xmlns:a16="http://schemas.microsoft.com/office/drawing/2014/main" id="{BFB227E1-F100-4CF9-9797-1E2001BBE2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885325" cy="6858000"/>
          </a:xfrm>
          <a:custGeom>
            <a:avLst/>
            <a:gdLst>
              <a:gd name="connsiteX0" fmla="*/ 4456883 w 6885325"/>
              <a:gd name="connsiteY0" fmla="*/ 6858000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9" fmla="*/ 4456884 w 6885325"/>
              <a:gd name="connsiteY9" fmla="*/ 6857999 h 6858000"/>
              <a:gd name="connsiteX0" fmla="*/ 4456884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9" fmla="*/ 4456884 w 6885325"/>
              <a:gd name="connsiteY9"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5 w 6885325"/>
              <a:gd name="connsiteY6"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5 w 6885325"/>
              <a:gd name="connsiteY5"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6857999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5325" h="6858000">
                <a:moveTo>
                  <a:pt x="6885325" y="6857999"/>
                </a:moveTo>
                <a:lnTo>
                  <a:pt x="0" y="6858000"/>
                </a:lnTo>
                <a:lnTo>
                  <a:pt x="6010592" y="0"/>
                </a:lnTo>
                <a:lnTo>
                  <a:pt x="6885325" y="0"/>
                </a:lnTo>
                <a:lnTo>
                  <a:pt x="6885325" y="6857999"/>
                </a:lnTo>
                <a:close/>
              </a:path>
            </a:pathLst>
          </a:cu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EEF9235-AD01-8130-160C-35254B578518}"/>
              </a:ext>
            </a:extLst>
          </p:cNvPr>
          <p:cNvSpPr>
            <a:spLocks noGrp="1"/>
          </p:cNvSpPr>
          <p:nvPr>
            <p:ph type="title"/>
          </p:nvPr>
        </p:nvSpPr>
        <p:spPr>
          <a:xfrm>
            <a:off x="1143001" y="1203866"/>
            <a:ext cx="3813888" cy="1958340"/>
          </a:xfrm>
        </p:spPr>
        <p:txBody>
          <a:bodyPr anchor="t">
            <a:normAutofit/>
          </a:bodyPr>
          <a:lstStyle/>
          <a:p>
            <a:r>
              <a:rPr lang="en-IN" dirty="0">
                <a:solidFill>
                  <a:srgbClr val="FFFFFF"/>
                </a:solidFill>
              </a:rPr>
              <a:t>Motivation</a:t>
            </a:r>
          </a:p>
        </p:txBody>
      </p:sp>
      <p:sp>
        <p:nvSpPr>
          <p:cNvPr id="3" name="Content Placeholder 2">
            <a:extLst>
              <a:ext uri="{FF2B5EF4-FFF2-40B4-BE49-F238E27FC236}">
                <a16:creationId xmlns:a16="http://schemas.microsoft.com/office/drawing/2014/main" id="{78254D7A-0B1F-FB02-FDED-DE05C908ACB8}"/>
              </a:ext>
            </a:extLst>
          </p:cNvPr>
          <p:cNvSpPr>
            <a:spLocks noGrp="1"/>
          </p:cNvSpPr>
          <p:nvPr>
            <p:ph idx="1"/>
          </p:nvPr>
        </p:nvSpPr>
        <p:spPr>
          <a:xfrm>
            <a:off x="7316982" y="2680122"/>
            <a:ext cx="4713092" cy="3111078"/>
          </a:xfrm>
        </p:spPr>
        <p:txBody>
          <a:bodyPr anchor="b">
            <a:normAutofit/>
          </a:bodyPr>
          <a:lstStyle/>
          <a:p>
            <a:pPr marL="0" indent="0" algn="r">
              <a:lnSpc>
                <a:spcPct val="110000"/>
              </a:lnSpc>
              <a:buNone/>
            </a:pPr>
            <a:r>
              <a:rPr lang="en-IN" sz="1700" dirty="0"/>
              <a:t>With soccer being the most popular sport in the world demand for new technology in the game keep on increasing VAR(Video Assistant Referee) being now one of the newest addition to the game that has now changed the sport completely apart from them we have the ball tracking , player tracking , goal line detection etcetera</a:t>
            </a:r>
          </a:p>
          <a:p>
            <a:pPr marL="0" indent="0" algn="r">
              <a:lnSpc>
                <a:spcPct val="110000"/>
              </a:lnSpc>
              <a:buNone/>
            </a:pPr>
            <a:r>
              <a:rPr lang="en-IN" sz="1700" dirty="0"/>
              <a:t>And as a vivid follower and lover of the sport we decided to do our project on this topic. </a:t>
            </a:r>
          </a:p>
          <a:p>
            <a:pPr marL="0" indent="0" algn="r">
              <a:lnSpc>
                <a:spcPct val="110000"/>
              </a:lnSpc>
              <a:buNone/>
            </a:pPr>
            <a:endParaRPr lang="en-IN" sz="1700" dirty="0"/>
          </a:p>
          <a:p>
            <a:pPr marL="0" indent="0" algn="r">
              <a:lnSpc>
                <a:spcPct val="110000"/>
              </a:lnSpc>
              <a:buNone/>
            </a:pPr>
            <a:endParaRPr lang="en-IN" sz="1700" dirty="0"/>
          </a:p>
        </p:txBody>
      </p:sp>
      <p:cxnSp>
        <p:nvCxnSpPr>
          <p:cNvPr id="16" name="Straight Connector 15">
            <a:extLst>
              <a:ext uri="{FF2B5EF4-FFF2-40B4-BE49-F238E27FC236}">
                <a16:creationId xmlns:a16="http://schemas.microsoft.com/office/drawing/2014/main" id="{A06758A3-C4A6-479A-8755-3BEC6314294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4217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9"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EDEF6-77E4-F0AD-6CB3-74BAB5138FB4}"/>
              </a:ext>
            </a:extLst>
          </p:cNvPr>
          <p:cNvSpPr>
            <a:spLocks noGrp="1"/>
          </p:cNvSpPr>
          <p:nvPr>
            <p:ph type="title"/>
          </p:nvPr>
        </p:nvSpPr>
        <p:spPr>
          <a:xfrm>
            <a:off x="1143001" y="872935"/>
            <a:ext cx="5999018" cy="1360898"/>
          </a:xfrm>
        </p:spPr>
        <p:txBody>
          <a:bodyPr>
            <a:normAutofit/>
          </a:bodyPr>
          <a:lstStyle/>
          <a:p>
            <a:r>
              <a:rPr lang="en-IN" dirty="0"/>
              <a:t>Background Information</a:t>
            </a:r>
          </a:p>
        </p:txBody>
      </p:sp>
      <p:graphicFrame>
        <p:nvGraphicFramePr>
          <p:cNvPr id="18" name="Content Placeholder 2">
            <a:extLst>
              <a:ext uri="{FF2B5EF4-FFF2-40B4-BE49-F238E27FC236}">
                <a16:creationId xmlns:a16="http://schemas.microsoft.com/office/drawing/2014/main" id="{32D27DED-465F-52F4-4A91-C08E97A7D634}"/>
              </a:ext>
            </a:extLst>
          </p:cNvPr>
          <p:cNvGraphicFramePr>
            <a:graphicFrameLocks noGrp="1"/>
          </p:cNvGraphicFramePr>
          <p:nvPr>
            <p:ph idx="1"/>
            <p:extLst>
              <p:ext uri="{D42A27DB-BD31-4B8C-83A1-F6EECF244321}">
                <p14:modId xmlns:p14="http://schemas.microsoft.com/office/powerpoint/2010/main" val="77734923"/>
              </p:ext>
            </p:extLst>
          </p:nvPr>
        </p:nvGraphicFramePr>
        <p:xfrm>
          <a:off x="6096000" y="2176282"/>
          <a:ext cx="4762429" cy="35213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descr="A green field with white lines&#10;&#10;Description automatically generated with medium confidence">
            <a:extLst>
              <a:ext uri="{FF2B5EF4-FFF2-40B4-BE49-F238E27FC236}">
                <a16:creationId xmlns:a16="http://schemas.microsoft.com/office/drawing/2014/main" id="{141C89F7-69AF-F8AD-F338-03E76EC8C542}"/>
              </a:ext>
            </a:extLst>
          </p:cNvPr>
          <p:cNvPicPr>
            <a:picLocks noChangeAspect="1"/>
          </p:cNvPicPr>
          <p:nvPr/>
        </p:nvPicPr>
        <p:blipFill rotWithShape="1">
          <a:blip r:embed="rId7">
            <a:extLst>
              <a:ext uri="{28A0092B-C50C-407E-A947-70E740481C1C}">
                <a14:useLocalDpi xmlns:a14="http://schemas.microsoft.com/office/drawing/2010/main" val="0"/>
              </a:ext>
            </a:extLst>
          </a:blip>
          <a:srcRect r="49867"/>
          <a:stretch/>
        </p:blipFill>
        <p:spPr>
          <a:xfrm>
            <a:off x="1295791" y="2222037"/>
            <a:ext cx="3168048" cy="3475609"/>
          </a:xfrm>
          <a:prstGeom prst="rect">
            <a:avLst/>
          </a:prstGeom>
        </p:spPr>
      </p:pic>
    </p:spTree>
    <p:extLst>
      <p:ext uri="{BB962C8B-B14F-4D97-AF65-F5344CB8AC3E}">
        <p14:creationId xmlns:p14="http://schemas.microsoft.com/office/powerpoint/2010/main" val="1731419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BAC9C-7BF8-DA5C-10B5-F88B79CB5CB2}"/>
              </a:ext>
            </a:extLst>
          </p:cNvPr>
          <p:cNvSpPr>
            <a:spLocks noGrp="1"/>
          </p:cNvSpPr>
          <p:nvPr>
            <p:ph type="title"/>
          </p:nvPr>
        </p:nvSpPr>
        <p:spPr>
          <a:xfrm>
            <a:off x="1143001" y="1181101"/>
            <a:ext cx="4953000" cy="2481974"/>
          </a:xfrm>
        </p:spPr>
        <p:txBody>
          <a:bodyPr vert="horz" lIns="91440" tIns="45720" rIns="91440" bIns="45720" rtlCol="0" anchor="t">
            <a:normAutofit/>
          </a:bodyPr>
          <a:lstStyle/>
          <a:p>
            <a:r>
              <a:rPr lang="en-US" sz="4800" cap="all" spc="300" dirty="0"/>
              <a:t>Related Work</a:t>
            </a:r>
          </a:p>
        </p:txBody>
      </p:sp>
      <p:pic>
        <p:nvPicPr>
          <p:cNvPr id="5" name="Picture 4" descr="Working space background">
            <a:extLst>
              <a:ext uri="{FF2B5EF4-FFF2-40B4-BE49-F238E27FC236}">
                <a16:creationId xmlns:a16="http://schemas.microsoft.com/office/drawing/2014/main" id="{77D70F86-5437-538E-DA56-43EDA9CCD133}"/>
              </a:ext>
            </a:extLst>
          </p:cNvPr>
          <p:cNvPicPr>
            <a:picLocks noChangeAspect="1"/>
          </p:cNvPicPr>
          <p:nvPr/>
        </p:nvPicPr>
        <p:blipFill rotWithShape="1">
          <a:blip r:embed="rId2"/>
          <a:srcRect l="11441" r="-1" b="-1"/>
          <a:stretch/>
        </p:blipFill>
        <p:spPr>
          <a:xfrm>
            <a:off x="3093268" y="10"/>
            <a:ext cx="9098732" cy="6857990"/>
          </a:xfrm>
          <a:custGeom>
            <a:avLst/>
            <a:gdLst/>
            <a:ahLst/>
            <a:cxnLst/>
            <a:rect l="l" t="t" r="r" b="b"/>
            <a:pathLst>
              <a:path w="9098732" h="6858000">
                <a:moveTo>
                  <a:pt x="6010592" y="0"/>
                </a:moveTo>
                <a:lnTo>
                  <a:pt x="8235629" y="4"/>
                </a:lnTo>
                <a:cubicBezTo>
                  <a:pt x="8235629" y="3"/>
                  <a:pt x="8235630" y="3"/>
                  <a:pt x="8235630" y="2"/>
                </a:cubicBezTo>
                <a:lnTo>
                  <a:pt x="9098732" y="0"/>
                </a:lnTo>
                <a:lnTo>
                  <a:pt x="9098732" y="6858000"/>
                </a:lnTo>
                <a:lnTo>
                  <a:pt x="0" y="6858000"/>
                </a:lnTo>
                <a:lnTo>
                  <a:pt x="6010589" y="4"/>
                </a:lnTo>
                <a:cubicBezTo>
                  <a:pt x="6010589" y="3"/>
                  <a:pt x="6010590" y="3"/>
                  <a:pt x="6010590" y="2"/>
                </a:cubicBezTo>
                <a:close/>
              </a:path>
            </a:pathLst>
          </a:custGeom>
        </p:spPr>
      </p:pic>
    </p:spTree>
    <p:extLst>
      <p:ext uri="{BB962C8B-B14F-4D97-AF65-F5344CB8AC3E}">
        <p14:creationId xmlns:p14="http://schemas.microsoft.com/office/powerpoint/2010/main" val="38124263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06EDE-9FDD-9676-5436-09D4F4D4D471}"/>
              </a:ext>
            </a:extLst>
          </p:cNvPr>
          <p:cNvSpPr>
            <a:spLocks noGrp="1"/>
          </p:cNvSpPr>
          <p:nvPr>
            <p:ph type="title"/>
          </p:nvPr>
        </p:nvSpPr>
        <p:spPr>
          <a:xfrm>
            <a:off x="1142999" y="278407"/>
            <a:ext cx="9905999" cy="1360898"/>
          </a:xfrm>
        </p:spPr>
        <p:txBody>
          <a:bodyPr/>
          <a:lstStyle/>
          <a:p>
            <a:r>
              <a:rPr lang="en-IN" dirty="0"/>
              <a:t>Problem Formulation</a:t>
            </a:r>
          </a:p>
        </p:txBody>
      </p:sp>
      <p:graphicFrame>
        <p:nvGraphicFramePr>
          <p:cNvPr id="30" name="Content Placeholder 2">
            <a:extLst>
              <a:ext uri="{FF2B5EF4-FFF2-40B4-BE49-F238E27FC236}">
                <a16:creationId xmlns:a16="http://schemas.microsoft.com/office/drawing/2014/main" id="{6F9B8361-C804-7CB4-7A62-3FC8B98648C4}"/>
              </a:ext>
            </a:extLst>
          </p:cNvPr>
          <p:cNvGraphicFramePr>
            <a:graphicFrameLocks noGrp="1"/>
          </p:cNvGraphicFramePr>
          <p:nvPr>
            <p:ph idx="1"/>
            <p:extLst>
              <p:ext uri="{D42A27DB-BD31-4B8C-83A1-F6EECF244321}">
                <p14:modId xmlns:p14="http://schemas.microsoft.com/office/powerpoint/2010/main" val="4061640812"/>
              </p:ext>
            </p:extLst>
          </p:nvPr>
        </p:nvGraphicFramePr>
        <p:xfrm>
          <a:off x="1142999" y="1473610"/>
          <a:ext cx="9905999" cy="43109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3354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BFEBA-8AB1-140A-57DA-661D209C9DF4}"/>
              </a:ext>
            </a:extLst>
          </p:cNvPr>
          <p:cNvSpPr>
            <a:spLocks noGrp="1"/>
          </p:cNvSpPr>
          <p:nvPr>
            <p:ph type="title"/>
          </p:nvPr>
        </p:nvSpPr>
        <p:spPr>
          <a:xfrm>
            <a:off x="1143000" y="278407"/>
            <a:ext cx="9905999" cy="1360898"/>
          </a:xfrm>
        </p:spPr>
        <p:txBody>
          <a:bodyPr/>
          <a:lstStyle/>
          <a:p>
            <a:r>
              <a:rPr lang="en-IN" dirty="0"/>
              <a:t>Algorithm Description</a:t>
            </a:r>
          </a:p>
        </p:txBody>
      </p:sp>
      <p:sp>
        <p:nvSpPr>
          <p:cNvPr id="7" name="Oval 6">
            <a:extLst>
              <a:ext uri="{FF2B5EF4-FFF2-40B4-BE49-F238E27FC236}">
                <a16:creationId xmlns:a16="http://schemas.microsoft.com/office/drawing/2014/main" id="{C706FCEC-06AF-1E56-F451-496DB7176475}"/>
              </a:ext>
            </a:extLst>
          </p:cNvPr>
          <p:cNvSpPr/>
          <p:nvPr/>
        </p:nvSpPr>
        <p:spPr>
          <a:xfrm>
            <a:off x="1271752" y="1911569"/>
            <a:ext cx="578069" cy="5386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a:t>
            </a:r>
          </a:p>
        </p:txBody>
      </p:sp>
      <p:cxnSp>
        <p:nvCxnSpPr>
          <p:cNvPr id="11" name="Straight Arrow Connector 10">
            <a:extLst>
              <a:ext uri="{FF2B5EF4-FFF2-40B4-BE49-F238E27FC236}">
                <a16:creationId xmlns:a16="http://schemas.microsoft.com/office/drawing/2014/main" id="{506B16E5-E263-8998-CC9A-279EDB59666E}"/>
              </a:ext>
            </a:extLst>
          </p:cNvPr>
          <p:cNvCxnSpPr/>
          <p:nvPr/>
        </p:nvCxnSpPr>
        <p:spPr>
          <a:xfrm>
            <a:off x="1828800" y="2186152"/>
            <a:ext cx="6201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Rounded Corners 11">
            <a:extLst>
              <a:ext uri="{FF2B5EF4-FFF2-40B4-BE49-F238E27FC236}">
                <a16:creationId xmlns:a16="http://schemas.microsoft.com/office/drawing/2014/main" id="{5433BDD9-1C72-12D2-04D8-CD273DF7252C}"/>
              </a:ext>
            </a:extLst>
          </p:cNvPr>
          <p:cNvSpPr/>
          <p:nvPr/>
        </p:nvSpPr>
        <p:spPr>
          <a:xfrm>
            <a:off x="2448910" y="1797269"/>
            <a:ext cx="2522483" cy="7672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STAGE 1</a:t>
            </a:r>
          </a:p>
          <a:p>
            <a:pPr algn="ctr"/>
            <a:r>
              <a:rPr lang="en-IN" dirty="0"/>
              <a:t>PREPROCESSING</a:t>
            </a:r>
          </a:p>
        </p:txBody>
      </p:sp>
      <p:cxnSp>
        <p:nvCxnSpPr>
          <p:cNvPr id="14" name="Straight Arrow Connector 13">
            <a:extLst>
              <a:ext uri="{FF2B5EF4-FFF2-40B4-BE49-F238E27FC236}">
                <a16:creationId xmlns:a16="http://schemas.microsoft.com/office/drawing/2014/main" id="{8BABFAC7-42D2-F664-9044-52A35AC40900}"/>
              </a:ext>
            </a:extLst>
          </p:cNvPr>
          <p:cNvCxnSpPr>
            <a:stCxn id="12" idx="3"/>
          </p:cNvCxnSpPr>
          <p:nvPr/>
        </p:nvCxnSpPr>
        <p:spPr>
          <a:xfrm>
            <a:off x="4971393" y="2180896"/>
            <a:ext cx="80929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2E96884-D13B-45B0-1830-D7868BE42DCE}"/>
              </a:ext>
            </a:extLst>
          </p:cNvPr>
          <p:cNvSpPr/>
          <p:nvPr/>
        </p:nvSpPr>
        <p:spPr>
          <a:xfrm>
            <a:off x="5780690" y="1854420"/>
            <a:ext cx="662152" cy="65295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Ia</a:t>
            </a:r>
          </a:p>
        </p:txBody>
      </p:sp>
      <p:cxnSp>
        <p:nvCxnSpPr>
          <p:cNvPr id="17" name="Straight Arrow Connector 16">
            <a:extLst>
              <a:ext uri="{FF2B5EF4-FFF2-40B4-BE49-F238E27FC236}">
                <a16:creationId xmlns:a16="http://schemas.microsoft.com/office/drawing/2014/main" id="{C75A1719-0FD1-AE0F-9DA4-11122217403D}"/>
              </a:ext>
            </a:extLst>
          </p:cNvPr>
          <p:cNvCxnSpPr>
            <a:stCxn id="15" idx="4"/>
          </p:cNvCxnSpPr>
          <p:nvPr/>
        </p:nvCxnSpPr>
        <p:spPr>
          <a:xfrm flipH="1">
            <a:off x="6095999" y="2507371"/>
            <a:ext cx="15767" cy="4145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547C0E2A-708D-9C63-EC9A-FF92D37D1AEC}"/>
              </a:ext>
            </a:extLst>
          </p:cNvPr>
          <p:cNvSpPr/>
          <p:nvPr/>
        </p:nvSpPr>
        <p:spPr>
          <a:xfrm>
            <a:off x="4748049" y="2921876"/>
            <a:ext cx="2727433" cy="830295"/>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IN" dirty="0"/>
              <a:t>STAGE 2</a:t>
            </a:r>
          </a:p>
          <a:p>
            <a:pPr algn="ctr"/>
            <a:r>
              <a:rPr lang="en-IN" dirty="0"/>
              <a:t>LINE DETECTION</a:t>
            </a:r>
          </a:p>
        </p:txBody>
      </p:sp>
      <p:cxnSp>
        <p:nvCxnSpPr>
          <p:cNvPr id="20" name="Straight Arrow Connector 19">
            <a:extLst>
              <a:ext uri="{FF2B5EF4-FFF2-40B4-BE49-F238E27FC236}">
                <a16:creationId xmlns:a16="http://schemas.microsoft.com/office/drawing/2014/main" id="{2231737D-A7B5-2544-F5F5-4AD37C7EB055}"/>
              </a:ext>
            </a:extLst>
          </p:cNvPr>
          <p:cNvCxnSpPr>
            <a:cxnSpLocks/>
            <a:endCxn id="21" idx="3"/>
          </p:cNvCxnSpPr>
          <p:nvPr/>
        </p:nvCxnSpPr>
        <p:spPr>
          <a:xfrm flipV="1">
            <a:off x="7459716" y="2411757"/>
            <a:ext cx="616782" cy="5101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A400F261-B2EA-647F-F629-926ECE2DAEA2}"/>
              </a:ext>
            </a:extLst>
          </p:cNvPr>
          <p:cNvSpPr/>
          <p:nvPr/>
        </p:nvSpPr>
        <p:spPr>
          <a:xfrm>
            <a:off x="7982607" y="1911569"/>
            <a:ext cx="641131" cy="586007"/>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dirty="0"/>
              <a:t>Ib</a:t>
            </a:r>
          </a:p>
        </p:txBody>
      </p:sp>
      <p:cxnSp>
        <p:nvCxnSpPr>
          <p:cNvPr id="23" name="Straight Arrow Connector 22">
            <a:extLst>
              <a:ext uri="{FF2B5EF4-FFF2-40B4-BE49-F238E27FC236}">
                <a16:creationId xmlns:a16="http://schemas.microsoft.com/office/drawing/2014/main" id="{02910A3B-4B16-9975-6BDF-2C87D5E9AED2}"/>
              </a:ext>
            </a:extLst>
          </p:cNvPr>
          <p:cNvCxnSpPr>
            <a:cxnSpLocks/>
            <a:stCxn id="21" idx="6"/>
          </p:cNvCxnSpPr>
          <p:nvPr/>
        </p:nvCxnSpPr>
        <p:spPr>
          <a:xfrm>
            <a:off x="8623738" y="2204573"/>
            <a:ext cx="304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D09E799D-C936-5A83-4882-31AD43B7737A}"/>
              </a:ext>
            </a:extLst>
          </p:cNvPr>
          <p:cNvSpPr/>
          <p:nvPr/>
        </p:nvSpPr>
        <p:spPr>
          <a:xfrm>
            <a:off x="8933793" y="1802403"/>
            <a:ext cx="2932386" cy="83029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dirty="0"/>
              <a:t>STAGE 3</a:t>
            </a:r>
          </a:p>
          <a:p>
            <a:pPr algn="ctr"/>
            <a:r>
              <a:rPr lang="en-IN" dirty="0"/>
              <a:t>LINE CLASSIFICATION</a:t>
            </a:r>
          </a:p>
        </p:txBody>
      </p:sp>
      <p:cxnSp>
        <p:nvCxnSpPr>
          <p:cNvPr id="27" name="Straight Arrow Connector 26">
            <a:extLst>
              <a:ext uri="{FF2B5EF4-FFF2-40B4-BE49-F238E27FC236}">
                <a16:creationId xmlns:a16="http://schemas.microsoft.com/office/drawing/2014/main" id="{5CF8F242-5369-C5AE-120D-A99FCBF3C3AC}"/>
              </a:ext>
            </a:extLst>
          </p:cNvPr>
          <p:cNvCxnSpPr/>
          <p:nvPr/>
        </p:nvCxnSpPr>
        <p:spPr>
          <a:xfrm>
            <a:off x="10399985" y="2632698"/>
            <a:ext cx="0" cy="441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E88749FA-1F93-438B-CDBF-43EFFC810A3D}"/>
              </a:ext>
            </a:extLst>
          </p:cNvPr>
          <p:cNvSpPr/>
          <p:nvPr/>
        </p:nvSpPr>
        <p:spPr>
          <a:xfrm>
            <a:off x="10084675" y="3000704"/>
            <a:ext cx="630619" cy="557048"/>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IN" dirty="0"/>
              <a:t>Ic</a:t>
            </a:r>
          </a:p>
        </p:txBody>
      </p:sp>
      <p:cxnSp>
        <p:nvCxnSpPr>
          <p:cNvPr id="30" name="Straight Arrow Connector 29">
            <a:extLst>
              <a:ext uri="{FF2B5EF4-FFF2-40B4-BE49-F238E27FC236}">
                <a16:creationId xmlns:a16="http://schemas.microsoft.com/office/drawing/2014/main" id="{12175B8F-5286-A14F-A5AE-9C09F0E1FA9E}"/>
              </a:ext>
            </a:extLst>
          </p:cNvPr>
          <p:cNvCxnSpPr>
            <a:stCxn id="28" idx="4"/>
          </p:cNvCxnSpPr>
          <p:nvPr/>
        </p:nvCxnSpPr>
        <p:spPr>
          <a:xfrm flipH="1">
            <a:off x="10399984" y="3557752"/>
            <a:ext cx="1" cy="3678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9CA1DF63-2C2A-9174-C274-905BDF2F69D5}"/>
              </a:ext>
            </a:extLst>
          </p:cNvPr>
          <p:cNvSpPr/>
          <p:nvPr/>
        </p:nvSpPr>
        <p:spPr>
          <a:xfrm>
            <a:off x="8933793" y="3925614"/>
            <a:ext cx="2932386" cy="830295"/>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IN" dirty="0"/>
              <a:t>STAGE 4</a:t>
            </a:r>
          </a:p>
          <a:p>
            <a:pPr algn="ctr"/>
            <a:r>
              <a:rPr lang="en-IN" dirty="0"/>
              <a:t>KEY POINT DETECTION</a:t>
            </a:r>
          </a:p>
        </p:txBody>
      </p:sp>
      <p:sp>
        <p:nvSpPr>
          <p:cNvPr id="33" name="Oval 32">
            <a:extLst>
              <a:ext uri="{FF2B5EF4-FFF2-40B4-BE49-F238E27FC236}">
                <a16:creationId xmlns:a16="http://schemas.microsoft.com/office/drawing/2014/main" id="{F6394BB8-7BFB-BB1D-EC20-6033C1E304A7}"/>
              </a:ext>
            </a:extLst>
          </p:cNvPr>
          <p:cNvSpPr/>
          <p:nvPr/>
        </p:nvSpPr>
        <p:spPr>
          <a:xfrm>
            <a:off x="7283669" y="4056993"/>
            <a:ext cx="616782" cy="59909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D</a:t>
            </a:r>
          </a:p>
        </p:txBody>
      </p:sp>
      <p:cxnSp>
        <p:nvCxnSpPr>
          <p:cNvPr id="35" name="Straight Arrow Connector 34">
            <a:extLst>
              <a:ext uri="{FF2B5EF4-FFF2-40B4-BE49-F238E27FC236}">
                <a16:creationId xmlns:a16="http://schemas.microsoft.com/office/drawing/2014/main" id="{3955677C-27FF-C74F-ECCA-712D78EADDB0}"/>
              </a:ext>
            </a:extLst>
          </p:cNvPr>
          <p:cNvCxnSpPr>
            <a:stCxn id="33" idx="6"/>
            <a:endCxn id="31" idx="1"/>
          </p:cNvCxnSpPr>
          <p:nvPr/>
        </p:nvCxnSpPr>
        <p:spPr>
          <a:xfrm flipV="1">
            <a:off x="7900451" y="4340762"/>
            <a:ext cx="1033342" cy="157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Connector: Elbow 36">
            <a:extLst>
              <a:ext uri="{FF2B5EF4-FFF2-40B4-BE49-F238E27FC236}">
                <a16:creationId xmlns:a16="http://schemas.microsoft.com/office/drawing/2014/main" id="{265DE9EC-A46A-F4AD-4E2C-C715312EB81A}"/>
              </a:ext>
            </a:extLst>
          </p:cNvPr>
          <p:cNvCxnSpPr>
            <a:cxnSpLocks/>
            <a:endCxn id="48" idx="6"/>
          </p:cNvCxnSpPr>
          <p:nvPr/>
        </p:nvCxnSpPr>
        <p:spPr>
          <a:xfrm rot="10800000" flipV="1">
            <a:off x="8600091" y="4755909"/>
            <a:ext cx="1006369" cy="47006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Connector: Elbow 38">
            <a:extLst>
              <a:ext uri="{FF2B5EF4-FFF2-40B4-BE49-F238E27FC236}">
                <a16:creationId xmlns:a16="http://schemas.microsoft.com/office/drawing/2014/main" id="{70BC0D1D-532F-603D-26A1-12794C116988}"/>
              </a:ext>
            </a:extLst>
          </p:cNvPr>
          <p:cNvCxnSpPr>
            <a:cxnSpLocks/>
            <a:endCxn id="49" idx="6"/>
          </p:cNvCxnSpPr>
          <p:nvPr/>
        </p:nvCxnSpPr>
        <p:spPr>
          <a:xfrm rot="10800000" flipV="1">
            <a:off x="8590702" y="4755909"/>
            <a:ext cx="1236474" cy="105343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65A51716-B841-7FE5-1F16-01E6EAB82E6C}"/>
              </a:ext>
            </a:extLst>
          </p:cNvPr>
          <p:cNvSpPr/>
          <p:nvPr/>
        </p:nvSpPr>
        <p:spPr>
          <a:xfrm>
            <a:off x="7900451" y="4931705"/>
            <a:ext cx="699639" cy="588536"/>
          </a:xfrm>
          <a:prstGeom prst="ellips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t>K1</a:t>
            </a:r>
          </a:p>
        </p:txBody>
      </p:sp>
      <p:sp>
        <p:nvSpPr>
          <p:cNvPr id="49" name="Oval 48">
            <a:extLst>
              <a:ext uri="{FF2B5EF4-FFF2-40B4-BE49-F238E27FC236}">
                <a16:creationId xmlns:a16="http://schemas.microsoft.com/office/drawing/2014/main" id="{670E858D-776B-76B2-DD56-7DE75D3176E0}"/>
              </a:ext>
            </a:extLst>
          </p:cNvPr>
          <p:cNvSpPr/>
          <p:nvPr/>
        </p:nvSpPr>
        <p:spPr>
          <a:xfrm>
            <a:off x="7891063" y="5546528"/>
            <a:ext cx="699639" cy="525634"/>
          </a:xfrm>
          <a:prstGeom prst="ellips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t>K2</a:t>
            </a:r>
          </a:p>
        </p:txBody>
      </p:sp>
      <p:cxnSp>
        <p:nvCxnSpPr>
          <p:cNvPr id="51" name="Straight Arrow Connector 50">
            <a:extLst>
              <a:ext uri="{FF2B5EF4-FFF2-40B4-BE49-F238E27FC236}">
                <a16:creationId xmlns:a16="http://schemas.microsoft.com/office/drawing/2014/main" id="{D7D99C6E-6E95-00A0-19A0-24552DBD5076}"/>
              </a:ext>
            </a:extLst>
          </p:cNvPr>
          <p:cNvCxnSpPr>
            <a:cxnSpLocks/>
            <a:stCxn id="48" idx="2"/>
          </p:cNvCxnSpPr>
          <p:nvPr/>
        </p:nvCxnSpPr>
        <p:spPr>
          <a:xfrm flipH="1">
            <a:off x="5861448" y="5225973"/>
            <a:ext cx="2039003" cy="262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3F98A0F-931C-5CF6-039B-114C5E2BB800}"/>
              </a:ext>
            </a:extLst>
          </p:cNvPr>
          <p:cNvCxnSpPr>
            <a:cxnSpLocks/>
          </p:cNvCxnSpPr>
          <p:nvPr/>
        </p:nvCxnSpPr>
        <p:spPr>
          <a:xfrm flipH="1">
            <a:off x="5780690" y="5780718"/>
            <a:ext cx="2119761" cy="286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C400A1C7-6266-3B48-F425-B3BC11218AE7}"/>
              </a:ext>
            </a:extLst>
          </p:cNvPr>
          <p:cNvSpPr/>
          <p:nvPr/>
        </p:nvSpPr>
        <p:spPr>
          <a:xfrm>
            <a:off x="2543505" y="4587484"/>
            <a:ext cx="3294295" cy="12877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STAGE 5</a:t>
            </a:r>
          </a:p>
          <a:p>
            <a:pPr algn="ctr"/>
            <a:r>
              <a:rPr lang="en-IN" dirty="0"/>
              <a:t>HOMOGRAPHY</a:t>
            </a:r>
          </a:p>
        </p:txBody>
      </p:sp>
      <p:cxnSp>
        <p:nvCxnSpPr>
          <p:cNvPr id="57" name="Straight Arrow Connector 56">
            <a:extLst>
              <a:ext uri="{FF2B5EF4-FFF2-40B4-BE49-F238E27FC236}">
                <a16:creationId xmlns:a16="http://schemas.microsoft.com/office/drawing/2014/main" id="{82CABDC3-DF8A-0302-FE27-250172882943}"/>
              </a:ext>
            </a:extLst>
          </p:cNvPr>
          <p:cNvCxnSpPr>
            <a:cxnSpLocks/>
            <a:stCxn id="54" idx="1"/>
          </p:cNvCxnSpPr>
          <p:nvPr/>
        </p:nvCxnSpPr>
        <p:spPr>
          <a:xfrm flipH="1">
            <a:off x="1923395" y="5231382"/>
            <a:ext cx="620110" cy="237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id="{2A2F2368-BAD7-9A6D-595D-2ED7AEE2779C}"/>
              </a:ext>
            </a:extLst>
          </p:cNvPr>
          <p:cNvSpPr/>
          <p:nvPr/>
        </p:nvSpPr>
        <p:spPr>
          <a:xfrm>
            <a:off x="1345325" y="5000541"/>
            <a:ext cx="578069" cy="557049"/>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IN" dirty="0"/>
              <a:t>O</a:t>
            </a:r>
          </a:p>
        </p:txBody>
      </p:sp>
    </p:spTree>
    <p:extLst>
      <p:ext uri="{BB962C8B-B14F-4D97-AF65-F5344CB8AC3E}">
        <p14:creationId xmlns:p14="http://schemas.microsoft.com/office/powerpoint/2010/main" val="2506231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3">
            <a:extLst>
              <a:ext uri="{FF2B5EF4-FFF2-40B4-BE49-F238E27FC236}">
                <a16:creationId xmlns:a16="http://schemas.microsoft.com/office/drawing/2014/main" id="{3BEA1A24-9CA1-4513-A409-3AD90DB09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EE730F-C39C-E954-F71E-792CEC819209}"/>
              </a:ext>
            </a:extLst>
          </p:cNvPr>
          <p:cNvSpPr>
            <a:spLocks noGrp="1"/>
          </p:cNvSpPr>
          <p:nvPr>
            <p:ph type="title"/>
          </p:nvPr>
        </p:nvSpPr>
        <p:spPr>
          <a:xfrm>
            <a:off x="1751214" y="129425"/>
            <a:ext cx="8689571" cy="1001886"/>
          </a:xfrm>
        </p:spPr>
        <p:txBody>
          <a:bodyPr anchor="b">
            <a:normAutofit/>
          </a:bodyPr>
          <a:lstStyle/>
          <a:p>
            <a:pPr algn="ctr"/>
            <a:r>
              <a:rPr lang="en-IN" dirty="0"/>
              <a:t>Implementation</a:t>
            </a:r>
          </a:p>
        </p:txBody>
      </p:sp>
      <p:cxnSp>
        <p:nvCxnSpPr>
          <p:cNvPr id="19" name="Straight Connector 15">
            <a:extLst>
              <a:ext uri="{FF2B5EF4-FFF2-40B4-BE49-F238E27FC236}">
                <a16:creationId xmlns:a16="http://schemas.microsoft.com/office/drawing/2014/main" id="{3C0930BD-361E-4C4D-8B08-ED210DFA2D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4CFBE0B-7402-5F2A-8CF6-304A6E56EDBA}"/>
              </a:ext>
            </a:extLst>
          </p:cNvPr>
          <p:cNvSpPr>
            <a:spLocks noGrp="1"/>
          </p:cNvSpPr>
          <p:nvPr>
            <p:ph idx="1"/>
          </p:nvPr>
        </p:nvSpPr>
        <p:spPr>
          <a:xfrm>
            <a:off x="1143000" y="2599782"/>
            <a:ext cx="4496579" cy="3292288"/>
          </a:xfrm>
        </p:spPr>
        <p:txBody>
          <a:bodyPr/>
          <a:lstStyle/>
          <a:p>
            <a:pPr marL="0" indent="0" defTabSz="868680">
              <a:spcBef>
                <a:spcPts val="950"/>
              </a:spcBef>
              <a:buNone/>
            </a:pPr>
            <a:r>
              <a:rPr lang="en-IN" sz="1900" kern="1200" dirty="0">
                <a:solidFill>
                  <a:schemeClr val="tx1"/>
                </a:solidFill>
                <a:latin typeface="+mn-lt"/>
                <a:ea typeface="+mn-ea"/>
                <a:cs typeface="+mn-cs"/>
              </a:rPr>
              <a:t> This is the first step where we take an      input image and segment the image</a:t>
            </a:r>
          </a:p>
          <a:p>
            <a:pPr marL="0" indent="0">
              <a:buNone/>
            </a:pPr>
            <a:endParaRPr lang="en-IN" dirty="0"/>
          </a:p>
        </p:txBody>
      </p:sp>
      <p:pic>
        <p:nvPicPr>
          <p:cNvPr id="5" name="Picture 4" descr="A picture containing grass, soccer-specific stadium, soccer player, sport venue&#10;&#10;Description automatically generated">
            <a:extLst>
              <a:ext uri="{FF2B5EF4-FFF2-40B4-BE49-F238E27FC236}">
                <a16:creationId xmlns:a16="http://schemas.microsoft.com/office/drawing/2014/main" id="{4CB61649-C0D9-2452-7386-8F049340E4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3837" y="3401744"/>
            <a:ext cx="4040623" cy="2272851"/>
          </a:xfrm>
          <a:prstGeom prst="rect">
            <a:avLst/>
          </a:prstGeom>
        </p:spPr>
      </p:pic>
      <p:pic>
        <p:nvPicPr>
          <p:cNvPr id="7" name="Picture 6" descr="A group of people playing football&#10;&#10;Description automatically generated with low confidence">
            <a:extLst>
              <a:ext uri="{FF2B5EF4-FFF2-40B4-BE49-F238E27FC236}">
                <a16:creationId xmlns:a16="http://schemas.microsoft.com/office/drawing/2014/main" id="{C94178B6-FDC8-65B3-B450-2F09A2EAE8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9811" y="3401744"/>
            <a:ext cx="4040623" cy="2272851"/>
          </a:xfrm>
          <a:prstGeom prst="rect">
            <a:avLst/>
          </a:prstGeom>
        </p:spPr>
      </p:pic>
      <p:sp>
        <p:nvSpPr>
          <p:cNvPr id="8" name="TextBox 7">
            <a:extLst>
              <a:ext uri="{FF2B5EF4-FFF2-40B4-BE49-F238E27FC236}">
                <a16:creationId xmlns:a16="http://schemas.microsoft.com/office/drawing/2014/main" id="{BF7FB5A7-C538-8314-9486-9A4578CC2D50}"/>
              </a:ext>
            </a:extLst>
          </p:cNvPr>
          <p:cNvSpPr txBox="1"/>
          <p:nvPr/>
        </p:nvSpPr>
        <p:spPr>
          <a:xfrm>
            <a:off x="6282878" y="2516539"/>
            <a:ext cx="4766122" cy="885205"/>
          </a:xfrm>
          <a:prstGeom prst="rect">
            <a:avLst/>
          </a:prstGeom>
          <a:noFill/>
        </p:spPr>
        <p:txBody>
          <a:bodyPr wrap="square" rtlCol="0">
            <a:spAutoFit/>
          </a:bodyPr>
          <a:lstStyle/>
          <a:p>
            <a:pPr defTabSz="868680">
              <a:spcAft>
                <a:spcPts val="600"/>
              </a:spcAft>
            </a:pPr>
            <a:r>
              <a:rPr lang="en-IN" sz="1710" kern="1200" dirty="0">
                <a:solidFill>
                  <a:schemeClr val="tx1"/>
                </a:solidFill>
                <a:latin typeface="+mn-lt"/>
                <a:ea typeface="+mn-ea"/>
                <a:cs typeface="+mn-cs"/>
              </a:rPr>
              <a:t>After Segmenting we get the following image where we can see that non-playing parts are eliminated</a:t>
            </a:r>
            <a:endParaRPr lang="en-IN" dirty="0"/>
          </a:p>
        </p:txBody>
      </p:sp>
      <p:sp>
        <p:nvSpPr>
          <p:cNvPr id="9" name="TextBox 8">
            <a:extLst>
              <a:ext uri="{FF2B5EF4-FFF2-40B4-BE49-F238E27FC236}">
                <a16:creationId xmlns:a16="http://schemas.microsoft.com/office/drawing/2014/main" id="{26846D23-1768-EAAF-B5AC-2826A1003C1E}"/>
              </a:ext>
            </a:extLst>
          </p:cNvPr>
          <p:cNvSpPr txBox="1"/>
          <p:nvPr/>
        </p:nvSpPr>
        <p:spPr>
          <a:xfrm>
            <a:off x="4262566" y="1482906"/>
            <a:ext cx="4040623" cy="523220"/>
          </a:xfrm>
          <a:prstGeom prst="rect">
            <a:avLst/>
          </a:prstGeom>
          <a:noFill/>
        </p:spPr>
        <p:txBody>
          <a:bodyPr wrap="square" rtlCol="0">
            <a:spAutoFit/>
          </a:bodyPr>
          <a:lstStyle/>
          <a:p>
            <a:pPr defTabSz="868680">
              <a:spcAft>
                <a:spcPts val="600"/>
              </a:spcAft>
            </a:pPr>
            <a:r>
              <a:rPr lang="en-IN" sz="2800" kern="1200" dirty="0">
                <a:solidFill>
                  <a:schemeClr val="tx1"/>
                </a:solidFill>
                <a:latin typeface="+mn-lt"/>
                <a:ea typeface="+mn-ea"/>
                <a:cs typeface="+mn-cs"/>
              </a:rPr>
              <a:t>Step 1:- Pre-processing</a:t>
            </a:r>
            <a:endParaRPr lang="en-IN" sz="2800" dirty="0"/>
          </a:p>
        </p:txBody>
      </p:sp>
    </p:spTree>
    <p:extLst>
      <p:ext uri="{BB962C8B-B14F-4D97-AF65-F5344CB8AC3E}">
        <p14:creationId xmlns:p14="http://schemas.microsoft.com/office/powerpoint/2010/main" val="1346317811"/>
      </p:ext>
    </p:extLst>
  </p:cSld>
  <p:clrMapOvr>
    <a:masterClrMapping/>
  </p:clrMapOvr>
</p:sld>
</file>

<file path=ppt/theme/theme1.xml><?xml version="1.0" encoding="utf-8"?>
<a:theme xmlns:a="http://schemas.openxmlformats.org/drawingml/2006/main" name="RegattaVTI">
  <a:themeElements>
    <a:clrScheme name="Regatta Yellow">
      <a:dk1>
        <a:sysClr val="windowText" lastClr="000000"/>
      </a:dk1>
      <a:lt1>
        <a:sysClr val="window" lastClr="FFFFFF"/>
      </a:lt1>
      <a:dk2>
        <a:srgbClr val="181C30"/>
      </a:dk2>
      <a:lt2>
        <a:srgbClr val="C8E1F4"/>
      </a:lt2>
      <a:accent1>
        <a:srgbClr val="217ED3"/>
      </a:accent1>
      <a:accent2>
        <a:srgbClr val="B92525"/>
      </a:accent2>
      <a:accent3>
        <a:srgbClr val="18558C"/>
      </a:accent3>
      <a:accent4>
        <a:srgbClr val="1D8B35"/>
      </a:accent4>
      <a:accent5>
        <a:srgbClr val="EA75AA"/>
      </a:accent5>
      <a:accent6>
        <a:srgbClr val="F5A700"/>
      </a:accent6>
      <a:hlink>
        <a:srgbClr val="DB0000"/>
      </a:hlink>
      <a:folHlink>
        <a:srgbClr val="066BB6"/>
      </a:folHlink>
    </a:clrScheme>
    <a:fontScheme name="Walbaum Display">
      <a:majorFont>
        <a:latin typeface="Walbaum Display"/>
        <a:ea typeface=""/>
        <a:cs typeface=""/>
      </a:majorFont>
      <a:minorFont>
        <a:latin typeface="Walbaum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gattaVTI" id="{FFC3BCE5-6357-41D1-8E67-3F85B69D7E86}" vid="{893A6374-FE17-48E5-8B62-678C1B11AA1B}"/>
    </a:ext>
  </a:extLst>
</a:theme>
</file>

<file path=docProps/app.xml><?xml version="1.0" encoding="utf-8"?>
<Properties xmlns="http://schemas.openxmlformats.org/officeDocument/2006/extended-properties" xmlns:vt="http://schemas.openxmlformats.org/officeDocument/2006/docPropsVTypes">
  <Template/>
  <TotalTime>532</TotalTime>
  <Words>1224</Words>
  <Application>Microsoft Office PowerPoint</Application>
  <PresentationFormat>Widescreen</PresentationFormat>
  <Paragraphs>92</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Amasis MT Pro Black</vt:lpstr>
      <vt:lpstr>Amasis MT Pro Medium</vt:lpstr>
      <vt:lpstr>Arial</vt:lpstr>
      <vt:lpstr>Cambria Math</vt:lpstr>
      <vt:lpstr>Consolas</vt:lpstr>
      <vt:lpstr>Walbaum Display</vt:lpstr>
      <vt:lpstr>RegattaVTI</vt:lpstr>
      <vt:lpstr>Soccer field detection using Hough line detection</vt:lpstr>
      <vt:lpstr>Project overview</vt:lpstr>
      <vt:lpstr>Aim</vt:lpstr>
      <vt:lpstr>Motivation</vt:lpstr>
      <vt:lpstr>Background Information</vt:lpstr>
      <vt:lpstr>Related Work</vt:lpstr>
      <vt:lpstr>Problem Formulation</vt:lpstr>
      <vt:lpstr>Algorithm Description</vt:lpstr>
      <vt:lpstr>Implementation</vt:lpstr>
      <vt:lpstr>Step 2:- Line Detection</vt:lpstr>
      <vt:lpstr>Step 3:- Line Classification</vt:lpstr>
      <vt:lpstr>Step 3:- Line Classification(cont.)</vt:lpstr>
      <vt:lpstr>Stage 4:- Key Points Detection</vt:lpstr>
      <vt:lpstr>Stage 4:- Key Points Detection(cont.)</vt:lpstr>
      <vt:lpstr>Stage 4:- Key Points Detection(cont.)</vt:lpstr>
      <vt:lpstr>Stage 5:- Homography</vt:lpstr>
      <vt:lpstr>Discussion</vt:lpstr>
      <vt:lpstr>Discussion(cont.)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soccer field analysis</dc:title>
  <dc:creator>Souradeep Das</dc:creator>
  <cp:lastModifiedBy>Swarupananda Das</cp:lastModifiedBy>
  <cp:revision>35</cp:revision>
  <dcterms:created xsi:type="dcterms:W3CDTF">2023-06-08T16:46:24Z</dcterms:created>
  <dcterms:modified xsi:type="dcterms:W3CDTF">2023-06-19T06:18:28Z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2023-06-08T17:05:47Z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9cd33b19-e53d-4fef-a80e-ec57c34f507f</vt:lpwstr>
  </property>
  <property fmtid="{D5CDD505-2E9C-101B-9397-08002B2CF9AE}" pid="7" name="MSIP_Label_defa4170-0d19-0005-0004-bc88714345d2_ActionId">
    <vt:lpwstr>0438e9fe-6449-494a-af5b-329cae671bc4</vt:lpwstr>
  </property>
  <property fmtid="{D5CDD505-2E9C-101B-9397-08002B2CF9AE}" pid="8" name="MSIP_Label_defa4170-0d19-0005-0004-bc88714345d2_ContentBits">
    <vt:lpwstr>0</vt:lpwstr>
  </property>
</Properties>
</file>

<file path=docProps/thumbnail.jpeg>
</file>